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5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79A135-135D-72D7-E203-76FB6EF93614}" name="Adler-Belendez, Dhyan" initials="ABD" userId="S::dadlerbelendez@deloitte.com::a2b51309-ddb9-43ee-8412-8897c9b5e02a" providerId="AD"/>
  <p188:author id="{086038C7-C401-64AD-F5B4-9458A7AB18D4}" name="Menard, Madeline" initials="MM" userId="S::mamenard@deloitte.com::adb1ce07-c972-45a1-b6f7-f2211d33c42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AE41"/>
    <a:srgbClr val="25890C"/>
    <a:srgbClr val="046A38"/>
    <a:srgbClr val="0C8390"/>
    <a:srgbClr val="86BD24"/>
    <a:srgbClr val="E6E888"/>
    <a:srgbClr val="D8DB4E"/>
    <a:srgbClr val="5FACD0"/>
    <a:srgbClr val="69C05B"/>
    <a:srgbClr val="8DA5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FA0109-A846-4845-A741-60FC38799CAD}" v="1360" dt="2025-07-22T22:57:45.201"/>
    <p1510:client id="{9FA60312-DDBC-3549-962B-663DB33C964A}" v="1174" dt="2025-07-23T15:06:10.0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0"/>
    <p:restoredTop sz="94745"/>
  </p:normalViewPr>
  <p:slideViewPr>
    <p:cSldViewPr snapToGrid="0">
      <p:cViewPr varScale="1">
        <p:scale>
          <a:sx n="64" d="100"/>
          <a:sy n="64" d="100"/>
        </p:scale>
        <p:origin x="940" y="27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00C0641-F922-DAF2-822A-38D150136C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B7CDDA-1345-0F8E-F8D7-E4B9152DE3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41B0B9-3DFB-514E-A83B-5CBFE11462FC}" type="datetimeFigureOut">
              <a:rPr lang="en-US" smtClean="0"/>
              <a:t>9/3/2025</a:t>
            </a:fld>
            <a:endParaRPr lang="en-US"/>
          </a:p>
        </p:txBody>
      </p:sp>
      <p:sp>
        <p:nvSpPr>
          <p:cNvPr id="4" name="Footer Placeholder 3">
            <a:extLst>
              <a:ext uri="{FF2B5EF4-FFF2-40B4-BE49-F238E27FC236}">
                <a16:creationId xmlns:a16="http://schemas.microsoft.com/office/drawing/2014/main" id="{00A85D7C-E600-ACE7-E4BD-E7D1D0BC0B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B4A5E36-C8AC-72BE-841C-741D530D8EB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8C44B8-2569-1E4E-BB44-614471A3B225}" type="slidenum">
              <a:rPr lang="en-US" smtClean="0"/>
              <a:t>‹#›</a:t>
            </a:fld>
            <a:endParaRPr lang="en-US"/>
          </a:p>
        </p:txBody>
      </p:sp>
    </p:spTree>
    <p:extLst>
      <p:ext uri="{BB962C8B-B14F-4D97-AF65-F5344CB8AC3E}">
        <p14:creationId xmlns:p14="http://schemas.microsoft.com/office/powerpoint/2010/main" val="3159441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D4E4BF-C0D2-A04A-A954-195E0847A888}" type="datetimeFigureOut">
              <a:rPr lang="en-US" smtClean="0"/>
              <a:t>9/3/2025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25862-2025-094E-9C5A-6EDA66886987}" type="slidenum">
              <a:rPr lang="en-US" smtClean="0"/>
              <a:t>‹#›</a:t>
            </a:fld>
            <a:endParaRPr lang="en-US"/>
          </a:p>
        </p:txBody>
      </p:sp>
    </p:spTree>
    <p:extLst>
      <p:ext uri="{BB962C8B-B14F-4D97-AF65-F5344CB8AC3E}">
        <p14:creationId xmlns:p14="http://schemas.microsoft.com/office/powerpoint/2010/main" val="3495007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C43A4E4F-026F-93FC-DD7D-7D34FFA9C2C2}"/>
              </a:ext>
            </a:extLst>
          </p:cNvPr>
          <p:cNvSpPr>
            <a:spLocks noGrp="1"/>
          </p:cNvSpPr>
          <p:nvPr>
            <p:ph type="subTitle" idx="1" hasCustomPrompt="1"/>
          </p:nvPr>
        </p:nvSpPr>
        <p:spPr>
          <a:xfrm>
            <a:off x="430138" y="2771555"/>
            <a:ext cx="10479162" cy="2011680"/>
          </a:xfrm>
        </p:spPr>
        <p:txBody>
          <a:bodyPr anchor="b">
            <a:normAutofit/>
          </a:bodyPr>
          <a:lstStyle>
            <a:lvl1pPr marL="0" indent="0" algn="l">
              <a:lnSpc>
                <a:spcPct val="100000"/>
              </a:lnSpc>
              <a:buNone/>
              <a:defRPr sz="3500" b="0" i="0" baseline="0">
                <a:solidFill>
                  <a:srgbClr val="92D050"/>
                </a:solidFill>
                <a:latin typeface="Open Sans SemiBold" pitchFamily="2" charset="0"/>
                <a:ea typeface="Open Sans SemiBold" pitchFamily="2" charset="0"/>
                <a:cs typeface="Open Sans SemiBol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Title</a:t>
            </a:r>
          </a:p>
        </p:txBody>
      </p:sp>
      <p:sp>
        <p:nvSpPr>
          <p:cNvPr id="6" name="Created by Sidekick">
            <a:extLst>
              <a:ext uri="{FF2B5EF4-FFF2-40B4-BE49-F238E27FC236}">
                <a16:creationId xmlns:a16="http://schemas.microsoft.com/office/drawing/2014/main" id="{6B5FC140-B4A9-386A-D70E-D127936CD4D3}"/>
              </a:ext>
            </a:extLst>
          </p:cNvPr>
          <p:cNvSpPr>
            <a:spLocks noGrp="1"/>
          </p:cNvSpPr>
          <p:nvPr>
            <p:ph type="body" sz="quarter" idx="19" hasCustomPrompt="1"/>
          </p:nvPr>
        </p:nvSpPr>
        <p:spPr>
          <a:xfrm>
            <a:off x="430138" y="5802218"/>
            <a:ext cx="2286000" cy="292608"/>
          </a:xfrm>
        </p:spPr>
        <p:txBody>
          <a:bodyPr>
            <a:normAutofit/>
          </a:bodyPr>
          <a:lstStyle>
            <a:lvl1pPr marL="0" indent="0">
              <a:lnSpc>
                <a:spcPct val="100000"/>
              </a:lnSpc>
              <a:buNone/>
              <a:defRPr sz="14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a:t>Created by Sidekick</a:t>
            </a:r>
          </a:p>
        </p:txBody>
      </p:sp>
      <p:sp>
        <p:nvSpPr>
          <p:cNvPr id="7" name="Date">
            <a:extLst>
              <a:ext uri="{FF2B5EF4-FFF2-40B4-BE49-F238E27FC236}">
                <a16:creationId xmlns:a16="http://schemas.microsoft.com/office/drawing/2014/main" id="{031E706C-3600-563A-985C-A41F13E97AF8}"/>
              </a:ext>
            </a:extLst>
          </p:cNvPr>
          <p:cNvSpPr>
            <a:spLocks noGrp="1"/>
          </p:cNvSpPr>
          <p:nvPr>
            <p:ph type="body" sz="quarter" idx="20" hasCustomPrompt="1"/>
          </p:nvPr>
        </p:nvSpPr>
        <p:spPr>
          <a:xfrm>
            <a:off x="430138" y="6121112"/>
            <a:ext cx="2286000" cy="292608"/>
          </a:xfrm>
        </p:spPr>
        <p:txBody>
          <a:bodyPr>
            <a:normAutofit/>
          </a:bodyPr>
          <a:lstStyle>
            <a:lvl1pPr marL="0" indent="0">
              <a:lnSpc>
                <a:spcPct val="100000"/>
              </a:lnSpc>
              <a:buNone/>
              <a:defRPr sz="14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a:t>Date</a:t>
            </a:r>
          </a:p>
        </p:txBody>
      </p:sp>
      <p:sp>
        <p:nvSpPr>
          <p:cNvPr id="8" name="ai generated label">
            <a:extLst>
              <a:ext uri="{FF2B5EF4-FFF2-40B4-BE49-F238E27FC236}">
                <a16:creationId xmlns:a16="http://schemas.microsoft.com/office/drawing/2014/main" id="{24C448BA-D4D5-AEB9-6C19-5E430DF24568}"/>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9" name="deloitte_logo">
            <a:extLst>
              <a:ext uri="{FF2B5EF4-FFF2-40B4-BE49-F238E27FC236}">
                <a16:creationId xmlns:a16="http://schemas.microsoft.com/office/drawing/2014/main" id="{18D67DF0-5D0F-CB49-9C93-FF5648B3BE15}"/>
              </a:ext>
            </a:extLst>
          </p:cNvPr>
          <p:cNvSpPr>
            <a:spLocks noGrp="1"/>
          </p:cNvSpPr>
          <p:nvPr>
            <p:ph type="pic" sz="quarter" idx="21" hasCustomPrompt="1"/>
          </p:nvPr>
        </p:nvSpPr>
        <p:spPr>
          <a:xfrm>
            <a:off x="511121" y="356070"/>
            <a:ext cx="2200329" cy="384594"/>
          </a:xfrm>
          <a:prstGeom prst="rect">
            <a:avLst/>
          </a:prstGeom>
        </p:spPr>
        <p:txBody>
          <a:bodyPr/>
          <a:lstStyle>
            <a:lvl1pPr marL="0" indent="0">
              <a:buNone/>
              <a:defRPr sz="1400" b="1" i="0">
                <a:ln>
                  <a:solidFill>
                    <a:schemeClr val="bg1"/>
                  </a:solidFill>
                </a:ln>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sz="1400"/>
              <a:t>{{ </a:t>
            </a:r>
            <a:r>
              <a:rPr lang="en-US" sz="1400" err="1"/>
              <a:t>deloitte_logo</a:t>
            </a:r>
            <a:r>
              <a:rPr lang="en-US" sz="1400"/>
              <a:t> }}</a:t>
            </a:r>
            <a:endParaRPr lang="en-US"/>
          </a:p>
        </p:txBody>
      </p:sp>
    </p:spTree>
    <p:extLst>
      <p:ext uri="{BB962C8B-B14F-4D97-AF65-F5344CB8AC3E}">
        <p14:creationId xmlns:p14="http://schemas.microsoft.com/office/powerpoint/2010/main" val="3210538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_venn_diagram_slide">
    <p:spTree>
      <p:nvGrpSpPr>
        <p:cNvPr id="1" name=""/>
        <p:cNvGrpSpPr/>
        <p:nvPr/>
      </p:nvGrpSpPr>
      <p:grpSpPr>
        <a:xfrm>
          <a:off x="0" y="0"/>
          <a:ext cx="0" cy="0"/>
          <a:chOff x="0" y="0"/>
          <a:chExt cx="0" cy="0"/>
        </a:xfrm>
      </p:grpSpPr>
      <p:sp>
        <p:nvSpPr>
          <p:cNvPr id="12" name="ai generated label">
            <a:extLst>
              <a:ext uri="{FF2B5EF4-FFF2-40B4-BE49-F238E27FC236}">
                <a16:creationId xmlns:a16="http://schemas.microsoft.com/office/drawing/2014/main" id="{5FE79C03-1925-5ABE-DFD0-2E5592F2CAF4}"/>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7" name="shape">
            <a:extLst>
              <a:ext uri="{FF2B5EF4-FFF2-40B4-BE49-F238E27FC236}">
                <a16:creationId xmlns:a16="http://schemas.microsoft.com/office/drawing/2014/main" id="{269508BB-BDA6-F006-9F4F-89EBBBCF31AA}"/>
              </a:ext>
            </a:extLst>
          </p:cNvPr>
          <p:cNvSpPr/>
          <p:nvPr userDrawn="1"/>
        </p:nvSpPr>
        <p:spPr>
          <a:xfrm>
            <a:off x="7582253" y="1418431"/>
            <a:ext cx="3840007" cy="3842288"/>
          </a:xfrm>
          <a:prstGeom prst="ellipse">
            <a:avLst/>
          </a:prstGeom>
          <a:solidFill>
            <a:srgbClr val="C6EAFF"/>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shape">
            <a:extLst>
              <a:ext uri="{FF2B5EF4-FFF2-40B4-BE49-F238E27FC236}">
                <a16:creationId xmlns:a16="http://schemas.microsoft.com/office/drawing/2014/main" id="{00F4044F-628B-D128-022D-BF6FC99833DB}"/>
              </a:ext>
            </a:extLst>
          </p:cNvPr>
          <p:cNvSpPr/>
          <p:nvPr userDrawn="1"/>
        </p:nvSpPr>
        <p:spPr>
          <a:xfrm>
            <a:off x="5227810" y="1418431"/>
            <a:ext cx="3840007" cy="3842288"/>
          </a:xfrm>
          <a:prstGeom prst="ellipse">
            <a:avLst/>
          </a:prstGeom>
          <a:solidFill>
            <a:srgbClr val="92D050">
              <a:alpha val="64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Intersection">
            <a:extLst>
              <a:ext uri="{FF2B5EF4-FFF2-40B4-BE49-F238E27FC236}">
                <a16:creationId xmlns:a16="http://schemas.microsoft.com/office/drawing/2014/main" id="{7DB6038B-2252-589D-760B-26911D239086}"/>
              </a:ext>
            </a:extLst>
          </p:cNvPr>
          <p:cNvSpPr>
            <a:spLocks noGrp="1"/>
          </p:cNvSpPr>
          <p:nvPr>
            <p:ph type="body" sz="quarter" idx="28" hasCustomPrompt="1"/>
          </p:nvPr>
        </p:nvSpPr>
        <p:spPr>
          <a:xfrm>
            <a:off x="7394712" y="2953972"/>
            <a:ext cx="1860646" cy="781609"/>
          </a:xfrm>
        </p:spPr>
        <p:txBody>
          <a:bodyPr anchor="ctr">
            <a:normAutofit/>
          </a:bodyPr>
          <a:lstStyle>
            <a:lvl1pPr marL="0" indent="0" algn="ctr">
              <a:lnSpc>
                <a:spcPct val="100000"/>
              </a:lnSpc>
              <a:buNone/>
              <a:defRPr sz="1200" b="0" i="0">
                <a:latin typeface="Open Sans Light" pitchFamily="2" charset="0"/>
                <a:ea typeface="Open Sans Light" pitchFamily="2" charset="0"/>
                <a:cs typeface="Open Sans Light" pitchFamily="2" charset="0"/>
              </a:defRPr>
            </a:lvl1pPr>
            <a:lvl5pPr marL="1828800" indent="0">
              <a:buNone/>
              <a:defRPr/>
            </a:lvl5pPr>
          </a:lstStyle>
          <a:p>
            <a:pPr lvl="0"/>
            <a:r>
              <a:rPr lang="en-US"/>
              <a:t>Intersection</a:t>
            </a:r>
          </a:p>
        </p:txBody>
      </p:sp>
      <p:sp>
        <p:nvSpPr>
          <p:cNvPr id="10" name="Category 2">
            <a:extLst>
              <a:ext uri="{FF2B5EF4-FFF2-40B4-BE49-F238E27FC236}">
                <a16:creationId xmlns:a16="http://schemas.microsoft.com/office/drawing/2014/main" id="{AEBCA55F-BF34-D3CF-EFF3-B490BCEC6982}"/>
              </a:ext>
            </a:extLst>
          </p:cNvPr>
          <p:cNvSpPr>
            <a:spLocks noGrp="1"/>
          </p:cNvSpPr>
          <p:nvPr>
            <p:ph type="body" sz="quarter" idx="29" hasCustomPrompt="1"/>
          </p:nvPr>
        </p:nvSpPr>
        <p:spPr>
          <a:xfrm>
            <a:off x="9332843" y="2953972"/>
            <a:ext cx="2017644" cy="781609"/>
          </a:xfrm>
        </p:spPr>
        <p:txBody>
          <a:bodyPr anchor="ctr">
            <a:normAutofit/>
          </a:bodyPr>
          <a:lstStyle>
            <a:lvl1pPr marL="0" indent="0" algn="ctr">
              <a:lnSpc>
                <a:spcPct val="100000"/>
              </a:lnSpc>
              <a:buNone/>
              <a:defRPr sz="1200" b="0" i="0">
                <a:latin typeface="Open Sans Light" pitchFamily="2" charset="0"/>
                <a:ea typeface="Open Sans Light" pitchFamily="2" charset="0"/>
                <a:cs typeface="Open Sans Light" pitchFamily="2" charset="0"/>
              </a:defRPr>
            </a:lvl1pPr>
            <a:lvl5pPr marL="1828800" indent="0">
              <a:buNone/>
              <a:defRPr/>
            </a:lvl5pPr>
          </a:lstStyle>
          <a:p>
            <a:pPr lvl="0"/>
            <a:r>
              <a:rPr lang="en-US"/>
              <a:t>Category 2</a:t>
            </a:r>
          </a:p>
        </p:txBody>
      </p:sp>
      <p:sp>
        <p:nvSpPr>
          <p:cNvPr id="9" name="Category 1">
            <a:extLst>
              <a:ext uri="{FF2B5EF4-FFF2-40B4-BE49-F238E27FC236}">
                <a16:creationId xmlns:a16="http://schemas.microsoft.com/office/drawing/2014/main" id="{FEEE9A13-9D13-FCE6-C5BD-3E0BB9D335C9}"/>
              </a:ext>
            </a:extLst>
          </p:cNvPr>
          <p:cNvSpPr>
            <a:spLocks noGrp="1"/>
          </p:cNvSpPr>
          <p:nvPr>
            <p:ph type="body" sz="quarter" idx="27" hasCustomPrompt="1"/>
          </p:nvPr>
        </p:nvSpPr>
        <p:spPr>
          <a:xfrm>
            <a:off x="5227809" y="2953972"/>
            <a:ext cx="2166903" cy="781609"/>
          </a:xfrm>
        </p:spPr>
        <p:txBody>
          <a:bodyPr anchor="ctr">
            <a:normAutofit/>
          </a:bodyPr>
          <a:lstStyle>
            <a:lvl1pPr marL="0" indent="0" algn="ctr">
              <a:lnSpc>
                <a:spcPct val="100000"/>
              </a:lnSpc>
              <a:buNone/>
              <a:defRPr sz="1200" b="0" i="0">
                <a:latin typeface="Open Sans Light" pitchFamily="2" charset="0"/>
                <a:ea typeface="Open Sans Light" pitchFamily="2" charset="0"/>
                <a:cs typeface="Open Sans Light" pitchFamily="2" charset="0"/>
              </a:defRPr>
            </a:lvl1pPr>
            <a:lvl5pPr marL="1828800" indent="0">
              <a:buNone/>
              <a:defRPr/>
            </a:lvl5pPr>
          </a:lstStyle>
          <a:p>
            <a:pPr lvl="0"/>
            <a:r>
              <a:rPr lang="en-US" dirty="0"/>
              <a:t>Category 1</a:t>
            </a:r>
          </a:p>
        </p:txBody>
      </p:sp>
      <p:sp>
        <p:nvSpPr>
          <p:cNvPr id="6" name="Slide Subtitle">
            <a:extLst>
              <a:ext uri="{FF2B5EF4-FFF2-40B4-BE49-F238E27FC236}">
                <a16:creationId xmlns:a16="http://schemas.microsoft.com/office/drawing/2014/main" id="{19CD1FDB-DA0D-5A87-E5B5-5BE91C798A6A}"/>
              </a:ext>
            </a:extLst>
          </p:cNvPr>
          <p:cNvSpPr>
            <a:spLocks noGrp="1"/>
          </p:cNvSpPr>
          <p:nvPr>
            <p:ph type="body" sz="quarter" idx="26" hasCustomPrompt="1"/>
          </p:nvPr>
        </p:nvSpPr>
        <p:spPr>
          <a:xfrm>
            <a:off x="536575" y="3282492"/>
            <a:ext cx="4334256" cy="1126243"/>
          </a:xfrm>
        </p:spPr>
        <p:txBody>
          <a:bodyPr>
            <a:noAutofit/>
          </a:bodyPr>
          <a:lstStyle>
            <a:lvl1pPr marL="0" indent="0">
              <a:lnSpc>
                <a:spcPts val="2120"/>
              </a:lnSpc>
              <a:buNone/>
              <a:defRPr lang="en-US" sz="1600" b="0" i="0" smtClean="0">
                <a:effectLst/>
                <a:latin typeface="Open Sans Light" pitchFamily="2" charset="0"/>
                <a:ea typeface="Open Sans Light" pitchFamily="2" charset="0"/>
                <a:cs typeface="Open Sans Light" pitchFamily="2" charset="0"/>
              </a:defRPr>
            </a:lvl1pPr>
            <a:lvl5pPr marL="1828800" indent="0">
              <a:buNone/>
              <a:defRPr/>
            </a:lvl5pPr>
          </a:lstStyle>
          <a:p>
            <a:pPr lvl="0"/>
            <a:r>
              <a:rPr lang="en-US"/>
              <a:t>Slide Subtitle</a:t>
            </a:r>
          </a:p>
        </p:txBody>
      </p:sp>
      <p:sp>
        <p:nvSpPr>
          <p:cNvPr id="5" name="Slide Title">
            <a:extLst>
              <a:ext uri="{FF2B5EF4-FFF2-40B4-BE49-F238E27FC236}">
                <a16:creationId xmlns:a16="http://schemas.microsoft.com/office/drawing/2014/main" id="{918DCC9D-F543-0721-0776-6ECFDC94B0DA}"/>
              </a:ext>
            </a:extLst>
          </p:cNvPr>
          <p:cNvSpPr>
            <a:spLocks noGrp="1"/>
          </p:cNvSpPr>
          <p:nvPr>
            <p:ph type="body" sz="quarter" idx="10" hasCustomPrompt="1"/>
          </p:nvPr>
        </p:nvSpPr>
        <p:spPr>
          <a:xfrm>
            <a:off x="536575" y="2297747"/>
            <a:ext cx="4334256" cy="897255"/>
          </a:xfrm>
        </p:spPr>
        <p:txBody>
          <a:bodyPr anchor="b">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Slide Title</a:t>
            </a:r>
          </a:p>
        </p:txBody>
      </p:sp>
      <p:sp>
        <p:nvSpPr>
          <p:cNvPr id="4" name="Section Title">
            <a:extLst>
              <a:ext uri="{FF2B5EF4-FFF2-40B4-BE49-F238E27FC236}">
                <a16:creationId xmlns:a16="http://schemas.microsoft.com/office/drawing/2014/main" id="{DF296830-3774-4333-1C74-09A80B9BBDA4}"/>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Tree>
    <p:extLst>
      <p:ext uri="{BB962C8B-B14F-4D97-AF65-F5344CB8AC3E}">
        <p14:creationId xmlns:p14="http://schemas.microsoft.com/office/powerpoint/2010/main" val="198340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ro_narrative_three_slide">
    <p:spTree>
      <p:nvGrpSpPr>
        <p:cNvPr id="1" name=""/>
        <p:cNvGrpSpPr/>
        <p:nvPr/>
      </p:nvGrpSpPr>
      <p:grpSpPr>
        <a:xfrm>
          <a:off x="0" y="0"/>
          <a:ext cx="0" cy="0"/>
          <a:chOff x="0" y="0"/>
          <a:chExt cx="0" cy="0"/>
        </a:xfrm>
      </p:grpSpPr>
      <p:pic>
        <p:nvPicPr>
          <p:cNvPr id="98" name="shape">
            <a:extLst>
              <a:ext uri="{FF2B5EF4-FFF2-40B4-BE49-F238E27FC236}">
                <a16:creationId xmlns:a16="http://schemas.microsoft.com/office/drawing/2014/main" id="{845AFC31-8937-B6F8-DCDD-65F83B14A87F}"/>
              </a:ext>
            </a:extLst>
          </p:cNvPr>
          <p:cNvPicPr>
            <a:picLocks noChangeAspect="1"/>
          </p:cNvPicPr>
          <p:nvPr userDrawn="1"/>
        </p:nvPicPr>
        <p:blipFill>
          <a:blip r:embed="rId2">
            <a:extLst>
              <a:ext uri="{96DAC541-7B7A-43D3-8B79-37D633B846F1}">
                <asvg:svgBlip xmlns:asvg="http://schemas.microsoft.com/office/drawing/2016/SVG/main" r:embed="rId3"/>
              </a:ext>
            </a:extLst>
          </a:blip>
          <a:srcRect t="4970" b="3998"/>
          <a:stretch>
            <a:fillRect/>
          </a:stretch>
        </p:blipFill>
        <p:spPr>
          <a:xfrm>
            <a:off x="0" y="0"/>
            <a:ext cx="12192000" cy="6858000"/>
          </a:xfrm>
          <a:prstGeom prst="rect">
            <a:avLst/>
          </a:prstGeom>
        </p:spPr>
      </p:pic>
      <p:sp>
        <p:nvSpPr>
          <p:cNvPr id="96" name="ai generated label">
            <a:extLst>
              <a:ext uri="{FF2B5EF4-FFF2-40B4-BE49-F238E27FC236}">
                <a16:creationId xmlns:a16="http://schemas.microsoft.com/office/drawing/2014/main" id="{8A238ADB-334E-05D7-8678-75BF2E43C3FD}"/>
              </a:ext>
            </a:extLst>
          </p:cNvPr>
          <p:cNvSpPr>
            <a:spLocks noGrp="1"/>
          </p:cNvSpPr>
          <p:nvPr>
            <p:ph type="body" sz="quarter" idx="26"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95" name="Row 3 text">
            <a:extLst>
              <a:ext uri="{FF2B5EF4-FFF2-40B4-BE49-F238E27FC236}">
                <a16:creationId xmlns:a16="http://schemas.microsoft.com/office/drawing/2014/main" id="{E11370B1-D764-9F38-25EA-3AD249C7FC8B}"/>
              </a:ext>
            </a:extLst>
          </p:cNvPr>
          <p:cNvSpPr>
            <a:spLocks noGrp="1"/>
          </p:cNvSpPr>
          <p:nvPr>
            <p:ph type="body" sz="quarter" idx="25" hasCustomPrompt="1"/>
          </p:nvPr>
        </p:nvSpPr>
        <p:spPr>
          <a:xfrm>
            <a:off x="6242177" y="4684643"/>
            <a:ext cx="5054819" cy="724718"/>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Row 3 text</a:t>
            </a:r>
          </a:p>
        </p:txBody>
      </p:sp>
      <p:sp>
        <p:nvSpPr>
          <p:cNvPr id="94" name="Row 3 Title">
            <a:extLst>
              <a:ext uri="{FF2B5EF4-FFF2-40B4-BE49-F238E27FC236}">
                <a16:creationId xmlns:a16="http://schemas.microsoft.com/office/drawing/2014/main" id="{DD310161-BF19-3EE2-488B-3183ABDBA90A}"/>
              </a:ext>
            </a:extLst>
          </p:cNvPr>
          <p:cNvSpPr>
            <a:spLocks noGrp="1"/>
          </p:cNvSpPr>
          <p:nvPr>
            <p:ph type="body" sz="quarter" idx="24" hasCustomPrompt="1"/>
          </p:nvPr>
        </p:nvSpPr>
        <p:spPr>
          <a:xfrm>
            <a:off x="6242177" y="4154577"/>
            <a:ext cx="5054819" cy="530066"/>
          </a:xfrm>
        </p:spPr>
        <p:txBody>
          <a:bodyPr anchor="b">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Row 3 Title</a:t>
            </a:r>
          </a:p>
        </p:txBody>
      </p:sp>
      <p:sp>
        <p:nvSpPr>
          <p:cNvPr id="93" name="Row 2 Text">
            <a:extLst>
              <a:ext uri="{FF2B5EF4-FFF2-40B4-BE49-F238E27FC236}">
                <a16:creationId xmlns:a16="http://schemas.microsoft.com/office/drawing/2014/main" id="{5C5AD7AA-A094-9512-5CC4-1FD333B4CF72}"/>
              </a:ext>
            </a:extLst>
          </p:cNvPr>
          <p:cNvSpPr>
            <a:spLocks noGrp="1"/>
          </p:cNvSpPr>
          <p:nvPr>
            <p:ph type="body" sz="quarter" idx="23" hasCustomPrompt="1"/>
          </p:nvPr>
        </p:nvSpPr>
        <p:spPr>
          <a:xfrm>
            <a:off x="6242177" y="3330823"/>
            <a:ext cx="5054819" cy="724718"/>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Row 2 text</a:t>
            </a:r>
          </a:p>
        </p:txBody>
      </p:sp>
      <p:sp>
        <p:nvSpPr>
          <p:cNvPr id="92" name="Row 2 Title">
            <a:extLst>
              <a:ext uri="{FF2B5EF4-FFF2-40B4-BE49-F238E27FC236}">
                <a16:creationId xmlns:a16="http://schemas.microsoft.com/office/drawing/2014/main" id="{CA4857B6-CB89-DE02-565D-23D045C2BF04}"/>
              </a:ext>
            </a:extLst>
          </p:cNvPr>
          <p:cNvSpPr>
            <a:spLocks noGrp="1"/>
          </p:cNvSpPr>
          <p:nvPr>
            <p:ph type="body" sz="quarter" idx="22" hasCustomPrompt="1"/>
          </p:nvPr>
        </p:nvSpPr>
        <p:spPr>
          <a:xfrm>
            <a:off x="6242177" y="2722379"/>
            <a:ext cx="5054819" cy="530066"/>
          </a:xfrm>
        </p:spPr>
        <p:txBody>
          <a:bodyPr anchor="b">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Row 2 Title</a:t>
            </a:r>
          </a:p>
        </p:txBody>
      </p:sp>
      <p:sp>
        <p:nvSpPr>
          <p:cNvPr id="91" name="Row 1 Text">
            <a:extLst>
              <a:ext uri="{FF2B5EF4-FFF2-40B4-BE49-F238E27FC236}">
                <a16:creationId xmlns:a16="http://schemas.microsoft.com/office/drawing/2014/main" id="{F72B8C07-58F4-5EA3-E699-30310D5CFE8D}"/>
              </a:ext>
            </a:extLst>
          </p:cNvPr>
          <p:cNvSpPr>
            <a:spLocks noGrp="1"/>
          </p:cNvSpPr>
          <p:nvPr>
            <p:ph type="body" sz="quarter" idx="21" hasCustomPrompt="1"/>
          </p:nvPr>
        </p:nvSpPr>
        <p:spPr>
          <a:xfrm>
            <a:off x="6242177" y="1889419"/>
            <a:ext cx="5054819" cy="724718"/>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Row 1 text</a:t>
            </a:r>
          </a:p>
        </p:txBody>
      </p:sp>
      <p:sp>
        <p:nvSpPr>
          <p:cNvPr id="90" name="Row 1 Title">
            <a:extLst>
              <a:ext uri="{FF2B5EF4-FFF2-40B4-BE49-F238E27FC236}">
                <a16:creationId xmlns:a16="http://schemas.microsoft.com/office/drawing/2014/main" id="{3F1DC71E-34F0-169D-9D05-1FCAF38F4036}"/>
              </a:ext>
            </a:extLst>
          </p:cNvPr>
          <p:cNvSpPr>
            <a:spLocks noGrp="1"/>
          </p:cNvSpPr>
          <p:nvPr>
            <p:ph type="body" sz="quarter" idx="20" hasCustomPrompt="1"/>
          </p:nvPr>
        </p:nvSpPr>
        <p:spPr>
          <a:xfrm>
            <a:off x="6242177" y="1359353"/>
            <a:ext cx="5054819" cy="530066"/>
          </a:xfrm>
        </p:spPr>
        <p:txBody>
          <a:bodyPr anchor="b">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Row 1 Title</a:t>
            </a:r>
          </a:p>
        </p:txBody>
      </p:sp>
      <p:sp>
        <p:nvSpPr>
          <p:cNvPr id="89" name="Headline">
            <a:extLst>
              <a:ext uri="{FF2B5EF4-FFF2-40B4-BE49-F238E27FC236}">
                <a16:creationId xmlns:a16="http://schemas.microsoft.com/office/drawing/2014/main" id="{592A0591-1EF4-FB50-7D02-350B4D22CAD9}"/>
              </a:ext>
            </a:extLst>
          </p:cNvPr>
          <p:cNvSpPr>
            <a:spLocks noGrp="1"/>
          </p:cNvSpPr>
          <p:nvPr>
            <p:ph type="body" sz="quarter" idx="10" hasCustomPrompt="1"/>
          </p:nvPr>
        </p:nvSpPr>
        <p:spPr>
          <a:xfrm>
            <a:off x="963954" y="1874520"/>
            <a:ext cx="4201680" cy="3108960"/>
          </a:xfrm>
        </p:spPr>
        <p:txBody>
          <a:bodyPr anchor="ctr">
            <a:normAutofit/>
          </a:bodyPr>
          <a:lstStyle>
            <a:lvl1pPr marL="0" indent="0">
              <a:lnSpc>
                <a:spcPct val="100000"/>
              </a:lnSpc>
              <a:buNone/>
              <a:defRPr sz="3600" b="1" i="0">
                <a:solidFill>
                  <a:schemeClr val="accent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Headline</a:t>
            </a:r>
          </a:p>
        </p:txBody>
      </p:sp>
      <p:sp>
        <p:nvSpPr>
          <p:cNvPr id="88" name="Section Title">
            <a:extLst>
              <a:ext uri="{FF2B5EF4-FFF2-40B4-BE49-F238E27FC236}">
                <a16:creationId xmlns:a16="http://schemas.microsoft.com/office/drawing/2014/main" id="{5D8D22CF-777A-68B4-36E0-5DA05FF1DF57}"/>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Tree>
    <p:extLst>
      <p:ext uri="{BB962C8B-B14F-4D97-AF65-F5344CB8AC3E}">
        <p14:creationId xmlns:p14="http://schemas.microsoft.com/office/powerpoint/2010/main" val="1731638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tro_narrative_four_slide">
    <p:spTree>
      <p:nvGrpSpPr>
        <p:cNvPr id="1" name=""/>
        <p:cNvGrpSpPr/>
        <p:nvPr/>
      </p:nvGrpSpPr>
      <p:grpSpPr>
        <a:xfrm>
          <a:off x="0" y="0"/>
          <a:ext cx="0" cy="0"/>
          <a:chOff x="0" y="0"/>
          <a:chExt cx="0" cy="0"/>
        </a:xfrm>
      </p:grpSpPr>
      <p:pic>
        <p:nvPicPr>
          <p:cNvPr id="19" name="shape">
            <a:extLst>
              <a:ext uri="{FF2B5EF4-FFF2-40B4-BE49-F238E27FC236}">
                <a16:creationId xmlns:a16="http://schemas.microsoft.com/office/drawing/2014/main" id="{14327AD9-38E4-FE4F-29EA-F49B10298D72}"/>
              </a:ext>
            </a:extLst>
          </p:cNvPr>
          <p:cNvPicPr>
            <a:picLocks noChangeAspect="1"/>
          </p:cNvPicPr>
          <p:nvPr userDrawn="1"/>
        </p:nvPicPr>
        <p:blipFill>
          <a:blip r:embed="rId2">
            <a:extLst>
              <a:ext uri="{96DAC541-7B7A-43D3-8B79-37D633B846F1}">
                <asvg:svgBlip xmlns:asvg="http://schemas.microsoft.com/office/drawing/2016/SVG/main" r:embed="rId3"/>
              </a:ext>
            </a:extLst>
          </a:blip>
          <a:srcRect t="4970" b="3998"/>
          <a:stretch>
            <a:fillRect/>
          </a:stretch>
        </p:blipFill>
        <p:spPr>
          <a:xfrm>
            <a:off x="0" y="0"/>
            <a:ext cx="12192000" cy="6858000"/>
          </a:xfrm>
          <a:prstGeom prst="rect">
            <a:avLst/>
          </a:prstGeom>
        </p:spPr>
      </p:pic>
      <p:sp>
        <p:nvSpPr>
          <p:cNvPr id="18" name="ai generated label">
            <a:extLst>
              <a:ext uri="{FF2B5EF4-FFF2-40B4-BE49-F238E27FC236}">
                <a16:creationId xmlns:a16="http://schemas.microsoft.com/office/drawing/2014/main" id="{45BF6DD1-2935-716D-4F14-7CB6019C8909}"/>
              </a:ext>
            </a:extLst>
          </p:cNvPr>
          <p:cNvSpPr>
            <a:spLocks noGrp="1"/>
          </p:cNvSpPr>
          <p:nvPr>
            <p:ph type="body" sz="quarter" idx="28"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13" name="Key statement text 4">
            <a:extLst>
              <a:ext uri="{FF2B5EF4-FFF2-40B4-BE49-F238E27FC236}">
                <a16:creationId xmlns:a16="http://schemas.microsoft.com/office/drawing/2014/main" id="{4D3A206C-4C9C-E1CC-87C1-F0377DAFD242}"/>
              </a:ext>
            </a:extLst>
          </p:cNvPr>
          <p:cNvSpPr>
            <a:spLocks noGrp="1"/>
          </p:cNvSpPr>
          <p:nvPr>
            <p:ph type="body" sz="quarter" idx="27" hasCustomPrompt="1"/>
          </p:nvPr>
        </p:nvSpPr>
        <p:spPr>
          <a:xfrm>
            <a:off x="8555385" y="4411803"/>
            <a:ext cx="3100040" cy="1236931"/>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4 Text</a:t>
            </a:r>
          </a:p>
        </p:txBody>
      </p:sp>
      <p:sp>
        <p:nvSpPr>
          <p:cNvPr id="12" name="Key statement Title 4">
            <a:extLst>
              <a:ext uri="{FF2B5EF4-FFF2-40B4-BE49-F238E27FC236}">
                <a16:creationId xmlns:a16="http://schemas.microsoft.com/office/drawing/2014/main" id="{9FE7AD54-44C4-97EA-BBA0-D84957FEFD2A}"/>
              </a:ext>
            </a:extLst>
          </p:cNvPr>
          <p:cNvSpPr>
            <a:spLocks noGrp="1"/>
          </p:cNvSpPr>
          <p:nvPr>
            <p:ph type="body" sz="quarter" idx="26" hasCustomPrompt="1"/>
          </p:nvPr>
        </p:nvSpPr>
        <p:spPr>
          <a:xfrm>
            <a:off x="8555385" y="3649289"/>
            <a:ext cx="3100040" cy="571804"/>
          </a:xfrm>
        </p:spPr>
        <p:txBody>
          <a:bodyPr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4 Title</a:t>
            </a:r>
          </a:p>
        </p:txBody>
      </p:sp>
      <p:sp>
        <p:nvSpPr>
          <p:cNvPr id="11" name="Key statement text 3">
            <a:extLst>
              <a:ext uri="{FF2B5EF4-FFF2-40B4-BE49-F238E27FC236}">
                <a16:creationId xmlns:a16="http://schemas.microsoft.com/office/drawing/2014/main" id="{FCBEEFC8-E91B-2D2E-C2FA-20B51D45F0C0}"/>
              </a:ext>
            </a:extLst>
          </p:cNvPr>
          <p:cNvSpPr>
            <a:spLocks noGrp="1"/>
          </p:cNvSpPr>
          <p:nvPr>
            <p:ph type="body" sz="quarter" idx="25" hasCustomPrompt="1"/>
          </p:nvPr>
        </p:nvSpPr>
        <p:spPr>
          <a:xfrm>
            <a:off x="5303732" y="4411803"/>
            <a:ext cx="3100040" cy="1236931"/>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3 Text</a:t>
            </a:r>
          </a:p>
        </p:txBody>
      </p:sp>
      <p:sp>
        <p:nvSpPr>
          <p:cNvPr id="10" name="Key Statement Title 3">
            <a:extLst>
              <a:ext uri="{FF2B5EF4-FFF2-40B4-BE49-F238E27FC236}">
                <a16:creationId xmlns:a16="http://schemas.microsoft.com/office/drawing/2014/main" id="{3A864A95-32EA-0EA3-ADE1-4C7F9155642D}"/>
              </a:ext>
            </a:extLst>
          </p:cNvPr>
          <p:cNvSpPr>
            <a:spLocks noGrp="1"/>
          </p:cNvSpPr>
          <p:nvPr>
            <p:ph type="body" sz="quarter" idx="24" hasCustomPrompt="1"/>
          </p:nvPr>
        </p:nvSpPr>
        <p:spPr>
          <a:xfrm>
            <a:off x="5303732" y="3649289"/>
            <a:ext cx="3100040" cy="571804"/>
          </a:xfrm>
        </p:spPr>
        <p:txBody>
          <a:bodyPr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3 Title</a:t>
            </a:r>
          </a:p>
        </p:txBody>
      </p:sp>
      <p:sp>
        <p:nvSpPr>
          <p:cNvPr id="9" name="Key Statement text 2">
            <a:extLst>
              <a:ext uri="{FF2B5EF4-FFF2-40B4-BE49-F238E27FC236}">
                <a16:creationId xmlns:a16="http://schemas.microsoft.com/office/drawing/2014/main" id="{1172F56F-95FF-C740-89C8-4859FC8787F7}"/>
              </a:ext>
            </a:extLst>
          </p:cNvPr>
          <p:cNvSpPr>
            <a:spLocks noGrp="1"/>
          </p:cNvSpPr>
          <p:nvPr>
            <p:ph type="body" sz="quarter" idx="23" hasCustomPrompt="1"/>
          </p:nvPr>
        </p:nvSpPr>
        <p:spPr>
          <a:xfrm>
            <a:off x="8555385" y="2266265"/>
            <a:ext cx="3100040" cy="1239561"/>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2 Text</a:t>
            </a:r>
          </a:p>
        </p:txBody>
      </p:sp>
      <p:sp>
        <p:nvSpPr>
          <p:cNvPr id="8" name="Key Statement Title 2">
            <a:extLst>
              <a:ext uri="{FF2B5EF4-FFF2-40B4-BE49-F238E27FC236}">
                <a16:creationId xmlns:a16="http://schemas.microsoft.com/office/drawing/2014/main" id="{E9E22E78-A0E2-B089-BE67-B5786C3123E7}"/>
              </a:ext>
            </a:extLst>
          </p:cNvPr>
          <p:cNvSpPr>
            <a:spLocks noGrp="1"/>
          </p:cNvSpPr>
          <p:nvPr>
            <p:ph type="body" sz="quarter" idx="22" hasCustomPrompt="1"/>
          </p:nvPr>
        </p:nvSpPr>
        <p:spPr>
          <a:xfrm>
            <a:off x="8555385" y="1507626"/>
            <a:ext cx="3100040" cy="571804"/>
          </a:xfrm>
        </p:spPr>
        <p:txBody>
          <a:bodyPr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2 Title</a:t>
            </a:r>
          </a:p>
        </p:txBody>
      </p:sp>
      <p:sp>
        <p:nvSpPr>
          <p:cNvPr id="7" name="Key Statement Text 1">
            <a:extLst>
              <a:ext uri="{FF2B5EF4-FFF2-40B4-BE49-F238E27FC236}">
                <a16:creationId xmlns:a16="http://schemas.microsoft.com/office/drawing/2014/main" id="{BCF359F9-9DA3-C144-8F30-786AA3787134}"/>
              </a:ext>
            </a:extLst>
          </p:cNvPr>
          <p:cNvSpPr>
            <a:spLocks noGrp="1"/>
          </p:cNvSpPr>
          <p:nvPr>
            <p:ph type="body" sz="quarter" idx="21" hasCustomPrompt="1"/>
          </p:nvPr>
        </p:nvSpPr>
        <p:spPr>
          <a:xfrm>
            <a:off x="5303732" y="2266265"/>
            <a:ext cx="3100040" cy="1239561"/>
          </a:xfrm>
        </p:spPr>
        <p:txBody>
          <a:bodyP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1 Text</a:t>
            </a:r>
          </a:p>
        </p:txBody>
      </p:sp>
      <p:sp>
        <p:nvSpPr>
          <p:cNvPr id="6" name="Key Statement Title 1">
            <a:extLst>
              <a:ext uri="{FF2B5EF4-FFF2-40B4-BE49-F238E27FC236}">
                <a16:creationId xmlns:a16="http://schemas.microsoft.com/office/drawing/2014/main" id="{734E562A-2302-85E0-46B4-40F374925D2F}"/>
              </a:ext>
            </a:extLst>
          </p:cNvPr>
          <p:cNvSpPr>
            <a:spLocks noGrp="1"/>
          </p:cNvSpPr>
          <p:nvPr>
            <p:ph type="body" sz="quarter" idx="20" hasCustomPrompt="1"/>
          </p:nvPr>
        </p:nvSpPr>
        <p:spPr>
          <a:xfrm>
            <a:off x="5303732" y="1507626"/>
            <a:ext cx="3100040" cy="571804"/>
          </a:xfrm>
        </p:spPr>
        <p:txBody>
          <a:bodyPr anchor="t">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Key Statement 1 Title</a:t>
            </a:r>
          </a:p>
        </p:txBody>
      </p:sp>
      <p:cxnSp>
        <p:nvCxnSpPr>
          <p:cNvPr id="14" name="shape">
            <a:extLst>
              <a:ext uri="{FF2B5EF4-FFF2-40B4-BE49-F238E27FC236}">
                <a16:creationId xmlns:a16="http://schemas.microsoft.com/office/drawing/2014/main" id="{EC54377A-4D6A-D48D-94EA-379DCC12D9F2}"/>
              </a:ext>
            </a:extLst>
          </p:cNvPr>
          <p:cNvCxnSpPr>
            <a:cxnSpLocks/>
          </p:cNvCxnSpPr>
          <p:nvPr userDrawn="1"/>
        </p:nvCxnSpPr>
        <p:spPr>
          <a:xfrm flipH="1">
            <a:off x="5393691" y="2144123"/>
            <a:ext cx="155002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hape">
            <a:extLst>
              <a:ext uri="{FF2B5EF4-FFF2-40B4-BE49-F238E27FC236}">
                <a16:creationId xmlns:a16="http://schemas.microsoft.com/office/drawing/2014/main" id="{AF5B51AE-E508-ACD7-6B40-7130D76FEB6D}"/>
              </a:ext>
            </a:extLst>
          </p:cNvPr>
          <p:cNvCxnSpPr>
            <a:cxnSpLocks/>
          </p:cNvCxnSpPr>
          <p:nvPr userDrawn="1"/>
        </p:nvCxnSpPr>
        <p:spPr>
          <a:xfrm flipH="1">
            <a:off x="8645344" y="2144123"/>
            <a:ext cx="1578171"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hape">
            <a:extLst>
              <a:ext uri="{FF2B5EF4-FFF2-40B4-BE49-F238E27FC236}">
                <a16:creationId xmlns:a16="http://schemas.microsoft.com/office/drawing/2014/main" id="{ECAC8B85-95A3-05E2-514A-4856D746588F}"/>
              </a:ext>
            </a:extLst>
          </p:cNvPr>
          <p:cNvCxnSpPr>
            <a:cxnSpLocks/>
          </p:cNvCxnSpPr>
          <p:nvPr userDrawn="1"/>
        </p:nvCxnSpPr>
        <p:spPr>
          <a:xfrm flipH="1">
            <a:off x="5393691" y="4281749"/>
            <a:ext cx="1550020" cy="0"/>
          </a:xfrm>
          <a:prstGeom prst="line">
            <a:avLst/>
          </a:prstGeom>
          <a:ln w="57150">
            <a:solidFill>
              <a:srgbClr val="62B5E5"/>
            </a:solidFill>
          </a:ln>
        </p:spPr>
        <p:style>
          <a:lnRef idx="1">
            <a:schemeClr val="accent1"/>
          </a:lnRef>
          <a:fillRef idx="0">
            <a:schemeClr val="accent1"/>
          </a:fillRef>
          <a:effectRef idx="0">
            <a:schemeClr val="accent1"/>
          </a:effectRef>
          <a:fontRef idx="minor">
            <a:schemeClr val="tx1"/>
          </a:fontRef>
        </p:style>
      </p:cxnSp>
      <p:cxnSp>
        <p:nvCxnSpPr>
          <p:cNvPr id="17" name="shape">
            <a:extLst>
              <a:ext uri="{FF2B5EF4-FFF2-40B4-BE49-F238E27FC236}">
                <a16:creationId xmlns:a16="http://schemas.microsoft.com/office/drawing/2014/main" id="{34462362-D3CC-528B-47EF-4B5067D9F626}"/>
              </a:ext>
            </a:extLst>
          </p:cNvPr>
          <p:cNvCxnSpPr>
            <a:cxnSpLocks/>
          </p:cNvCxnSpPr>
          <p:nvPr userDrawn="1"/>
        </p:nvCxnSpPr>
        <p:spPr>
          <a:xfrm flipH="1">
            <a:off x="8645344" y="4281749"/>
            <a:ext cx="1550020" cy="0"/>
          </a:xfrm>
          <a:prstGeom prst="line">
            <a:avLst/>
          </a:prstGeom>
          <a:ln w="57150">
            <a:solidFill>
              <a:srgbClr val="01ABAC"/>
            </a:solidFill>
          </a:ln>
        </p:spPr>
        <p:style>
          <a:lnRef idx="1">
            <a:schemeClr val="accent1"/>
          </a:lnRef>
          <a:fillRef idx="0">
            <a:schemeClr val="accent1"/>
          </a:fillRef>
          <a:effectRef idx="0">
            <a:schemeClr val="accent1"/>
          </a:effectRef>
          <a:fontRef idx="minor">
            <a:schemeClr val="tx1"/>
          </a:fontRef>
        </p:style>
      </p:cxnSp>
      <p:sp>
        <p:nvSpPr>
          <p:cNvPr id="5" name="Headline">
            <a:extLst>
              <a:ext uri="{FF2B5EF4-FFF2-40B4-BE49-F238E27FC236}">
                <a16:creationId xmlns:a16="http://schemas.microsoft.com/office/drawing/2014/main" id="{EE8E867E-ACA3-6DEE-2DA1-0D10303A794A}"/>
              </a:ext>
            </a:extLst>
          </p:cNvPr>
          <p:cNvSpPr>
            <a:spLocks noGrp="1"/>
          </p:cNvSpPr>
          <p:nvPr>
            <p:ph type="body" sz="quarter" idx="10" hasCustomPrompt="1"/>
          </p:nvPr>
        </p:nvSpPr>
        <p:spPr>
          <a:xfrm>
            <a:off x="692331" y="1874520"/>
            <a:ext cx="3844043" cy="3108960"/>
          </a:xfrm>
        </p:spPr>
        <p:txBody>
          <a:bodyPr anchor="ctr">
            <a:normAutofit/>
          </a:bodyPr>
          <a:lstStyle>
            <a:lvl1pPr marL="0" indent="0">
              <a:lnSpc>
                <a:spcPct val="100000"/>
              </a:lnSpc>
              <a:buNone/>
              <a:defRPr sz="3600" b="0" i="0">
                <a:solidFill>
                  <a:schemeClr val="tx1"/>
                </a:solidFill>
                <a:latin typeface="Open Sans Light" pitchFamily="2" charset="0"/>
                <a:ea typeface="Open Sans Light" pitchFamily="2" charset="0"/>
                <a:cs typeface="Open Sans Light" pitchFamily="2" charset="0"/>
              </a:defRPr>
            </a:lvl1pPr>
          </a:lstStyle>
          <a:p>
            <a:pPr lvl="0"/>
            <a:r>
              <a:rPr lang="en-US"/>
              <a:t>Headline</a:t>
            </a:r>
          </a:p>
        </p:txBody>
      </p:sp>
      <p:sp>
        <p:nvSpPr>
          <p:cNvPr id="4" name="Section Title">
            <a:extLst>
              <a:ext uri="{FF2B5EF4-FFF2-40B4-BE49-F238E27FC236}">
                <a16:creationId xmlns:a16="http://schemas.microsoft.com/office/drawing/2014/main" id="{13405B84-3EA1-C901-2945-858438DDF1BC}"/>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Tree>
    <p:extLst>
      <p:ext uri="{BB962C8B-B14F-4D97-AF65-F5344CB8AC3E}">
        <p14:creationId xmlns:p14="http://schemas.microsoft.com/office/powerpoint/2010/main" val="1665141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ld_statement_slide">
    <p:spTree>
      <p:nvGrpSpPr>
        <p:cNvPr id="1" name=""/>
        <p:cNvGrpSpPr/>
        <p:nvPr/>
      </p:nvGrpSpPr>
      <p:grpSpPr>
        <a:xfrm>
          <a:off x="0" y="0"/>
          <a:ext cx="0" cy="0"/>
          <a:chOff x="0" y="0"/>
          <a:chExt cx="0" cy="0"/>
        </a:xfrm>
      </p:grpSpPr>
      <p:pic>
        <p:nvPicPr>
          <p:cNvPr id="9" name="shape">
            <a:extLst>
              <a:ext uri="{FF2B5EF4-FFF2-40B4-BE49-F238E27FC236}">
                <a16:creationId xmlns:a16="http://schemas.microsoft.com/office/drawing/2014/main" id="{ADDD396A-4ACE-7353-1D90-9827C82C5AFC}"/>
              </a:ext>
            </a:extLst>
          </p:cNvPr>
          <p:cNvPicPr>
            <a:picLocks noChangeAspect="1"/>
          </p:cNvPicPr>
          <p:nvPr userDrawn="1"/>
        </p:nvPicPr>
        <p:blipFill>
          <a:blip r:embed="rId2">
            <a:extLst>
              <a:ext uri="{96DAC541-7B7A-43D3-8B79-37D633B846F1}">
                <asvg:svgBlip xmlns:asvg="http://schemas.microsoft.com/office/drawing/2016/SVG/main" r:embed="rId3"/>
              </a:ext>
            </a:extLst>
          </a:blip>
          <a:srcRect t="4970" b="3998"/>
          <a:stretch>
            <a:fillRect/>
          </a:stretch>
        </p:blipFill>
        <p:spPr>
          <a:xfrm>
            <a:off x="0" y="0"/>
            <a:ext cx="12192000" cy="6858000"/>
          </a:xfrm>
          <a:prstGeom prst="rect">
            <a:avLst/>
          </a:prstGeom>
        </p:spPr>
      </p:pic>
      <p:cxnSp>
        <p:nvCxnSpPr>
          <p:cNvPr id="8" name="shape">
            <a:extLst>
              <a:ext uri="{FF2B5EF4-FFF2-40B4-BE49-F238E27FC236}">
                <a16:creationId xmlns:a16="http://schemas.microsoft.com/office/drawing/2014/main" id="{23C75D4A-C81C-E7A8-F764-B088A8496121}"/>
              </a:ext>
            </a:extLst>
          </p:cNvPr>
          <p:cNvCxnSpPr>
            <a:cxnSpLocks/>
          </p:cNvCxnSpPr>
          <p:nvPr userDrawn="1"/>
        </p:nvCxnSpPr>
        <p:spPr>
          <a:xfrm>
            <a:off x="5298578" y="2225356"/>
            <a:ext cx="159484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ai generated label">
            <a:extLst>
              <a:ext uri="{FF2B5EF4-FFF2-40B4-BE49-F238E27FC236}">
                <a16:creationId xmlns:a16="http://schemas.microsoft.com/office/drawing/2014/main" id="{B771C42D-FCDA-47FC-3B3B-876335CD2F97}"/>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6" name="Statement">
            <a:extLst>
              <a:ext uri="{FF2B5EF4-FFF2-40B4-BE49-F238E27FC236}">
                <a16:creationId xmlns:a16="http://schemas.microsoft.com/office/drawing/2014/main" id="{277041A1-76E2-0F6A-9738-92E69CD5A00A}"/>
              </a:ext>
            </a:extLst>
          </p:cNvPr>
          <p:cNvSpPr>
            <a:spLocks noGrp="1"/>
          </p:cNvSpPr>
          <p:nvPr>
            <p:ph type="body" sz="quarter" idx="10" hasCustomPrompt="1"/>
          </p:nvPr>
        </p:nvSpPr>
        <p:spPr>
          <a:xfrm>
            <a:off x="954550" y="2522948"/>
            <a:ext cx="10282901" cy="1812104"/>
          </a:xfrm>
        </p:spPr>
        <p:txBody>
          <a:bodyPr anchor="t">
            <a:noAutofit/>
          </a:bodyPr>
          <a:lstStyle>
            <a:lvl1pPr marL="0" indent="0" algn="ctr">
              <a:lnSpc>
                <a:spcPts val="4500"/>
              </a:lnSpc>
              <a:spcBef>
                <a:spcPts val="500"/>
              </a:spcBef>
              <a:buNone/>
              <a:defRPr sz="3400" b="0" i="0">
                <a:latin typeface="Open Sans Light" pitchFamily="2" charset="0"/>
                <a:ea typeface="Open Sans Light" pitchFamily="2" charset="0"/>
                <a:cs typeface="Open Sans Light" pitchFamily="2" charset="0"/>
              </a:defRPr>
            </a:lvl1pPr>
          </a:lstStyle>
          <a:p>
            <a:pPr lvl="0"/>
            <a:r>
              <a:rPr lang="en-US" dirty="0"/>
              <a:t>Bold Statement</a:t>
            </a:r>
          </a:p>
          <a:p>
            <a:pPr lvl="0"/>
            <a:endParaRPr lang="en-US" dirty="0"/>
          </a:p>
          <a:p>
            <a:pPr lvl="0"/>
            <a:endParaRPr lang="en-US" dirty="0"/>
          </a:p>
        </p:txBody>
      </p:sp>
      <p:sp>
        <p:nvSpPr>
          <p:cNvPr id="5" name="Label">
            <a:extLst>
              <a:ext uri="{FF2B5EF4-FFF2-40B4-BE49-F238E27FC236}">
                <a16:creationId xmlns:a16="http://schemas.microsoft.com/office/drawing/2014/main" id="{1EBD543C-4900-262C-822B-9FC7382702D4}"/>
              </a:ext>
            </a:extLst>
          </p:cNvPr>
          <p:cNvSpPr>
            <a:spLocks noGrp="1"/>
          </p:cNvSpPr>
          <p:nvPr>
            <p:ph type="body" sz="quarter" idx="20" hasCustomPrompt="1"/>
          </p:nvPr>
        </p:nvSpPr>
        <p:spPr>
          <a:xfrm>
            <a:off x="3397457" y="1743238"/>
            <a:ext cx="5397086" cy="219075"/>
          </a:xfrm>
        </p:spPr>
        <p:txBody>
          <a:bodyPr anchor="ctr">
            <a:normAutofit/>
          </a:bodyPr>
          <a:lstStyle>
            <a:lvl1pPr marL="0" indent="0" algn="ctr">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LABEL</a:t>
            </a:r>
          </a:p>
        </p:txBody>
      </p:sp>
      <p:sp>
        <p:nvSpPr>
          <p:cNvPr id="4" name="Section Title">
            <a:extLst>
              <a:ext uri="{FF2B5EF4-FFF2-40B4-BE49-F238E27FC236}">
                <a16:creationId xmlns:a16="http://schemas.microsoft.com/office/drawing/2014/main" id="{846E101A-DB62-9655-ED62-9C3FD0929CCF}"/>
              </a:ext>
            </a:extLst>
          </p:cNvPr>
          <p:cNvSpPr>
            <a:spLocks noGrp="1"/>
          </p:cNvSpPr>
          <p:nvPr>
            <p:ph type="body" sz="quarter" idx="19" hasCustomPrompt="1"/>
          </p:nvPr>
        </p:nvSpPr>
        <p:spPr>
          <a:xfrm>
            <a:off x="536574" y="301800"/>
            <a:ext cx="6914427"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Tree>
    <p:extLst>
      <p:ext uri="{BB962C8B-B14F-4D97-AF65-F5344CB8AC3E}">
        <p14:creationId xmlns:p14="http://schemas.microsoft.com/office/powerpoint/2010/main" val="1345885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wot_analysis_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13D346-9E6B-6F74-0ACD-A7835018D79B}"/>
              </a:ext>
            </a:extLst>
          </p:cNvPr>
          <p:cNvSpPr/>
          <p:nvPr userDrawn="1"/>
        </p:nvSpPr>
        <p:spPr>
          <a:xfrm>
            <a:off x="536571" y="2156005"/>
            <a:ext cx="5407273" cy="1828800"/>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gn="ctr">
              <a:buFont typeface="Arial" panose="020B0604020202020204" pitchFamily="34" charset="0"/>
              <a:buChar char="•"/>
            </a:pPr>
            <a:endParaRPr lang="en-US" sz="1200" b="0" i="0">
              <a:solidFill>
                <a:schemeClr val="tx1"/>
              </a:solidFill>
              <a:latin typeface="Open Sans Light" pitchFamily="2" charset="0"/>
              <a:ea typeface="Open Sans Light" pitchFamily="2" charset="0"/>
              <a:cs typeface="Open Sans Light" pitchFamily="2" charset="0"/>
            </a:endParaRPr>
          </a:p>
        </p:txBody>
      </p:sp>
      <p:sp>
        <p:nvSpPr>
          <p:cNvPr id="8" name="Rectangle 7">
            <a:extLst>
              <a:ext uri="{FF2B5EF4-FFF2-40B4-BE49-F238E27FC236}">
                <a16:creationId xmlns:a16="http://schemas.microsoft.com/office/drawing/2014/main" id="{1856D1E2-35DD-B777-9EA8-4E19C94B2401}"/>
              </a:ext>
            </a:extLst>
          </p:cNvPr>
          <p:cNvSpPr/>
          <p:nvPr userDrawn="1"/>
        </p:nvSpPr>
        <p:spPr>
          <a:xfrm>
            <a:off x="6245863" y="2156005"/>
            <a:ext cx="5407273" cy="1828800"/>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FCA9B2C-F9AB-EA0F-A4E1-EF0BFC90CC7F}"/>
              </a:ext>
            </a:extLst>
          </p:cNvPr>
          <p:cNvSpPr/>
          <p:nvPr userDrawn="1"/>
        </p:nvSpPr>
        <p:spPr>
          <a:xfrm>
            <a:off x="536571" y="4219621"/>
            <a:ext cx="5407273" cy="1828800"/>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a:extLst>
              <a:ext uri="{FF2B5EF4-FFF2-40B4-BE49-F238E27FC236}">
                <a16:creationId xmlns:a16="http://schemas.microsoft.com/office/drawing/2014/main" id="{031B819C-2ACB-507A-1811-064E90D97B64}"/>
              </a:ext>
            </a:extLst>
          </p:cNvPr>
          <p:cNvSpPr/>
          <p:nvPr userDrawn="1"/>
        </p:nvSpPr>
        <p:spPr>
          <a:xfrm>
            <a:off x="6245863" y="4219621"/>
            <a:ext cx="5407273" cy="1828800"/>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01D016D-38EC-615F-D165-0C460583C8D6}"/>
              </a:ext>
            </a:extLst>
          </p:cNvPr>
          <p:cNvGrpSpPr/>
          <p:nvPr userDrawn="1"/>
        </p:nvGrpSpPr>
        <p:grpSpPr>
          <a:xfrm>
            <a:off x="5083899" y="3102727"/>
            <a:ext cx="871019" cy="869285"/>
            <a:chOff x="5113813" y="2948728"/>
            <a:chExt cx="871019" cy="869285"/>
          </a:xfrm>
        </p:grpSpPr>
        <p:pic>
          <p:nvPicPr>
            <p:cNvPr id="12" name="Graphic 11">
              <a:extLst>
                <a:ext uri="{FF2B5EF4-FFF2-40B4-BE49-F238E27FC236}">
                  <a16:creationId xmlns:a16="http://schemas.microsoft.com/office/drawing/2014/main" id="{808A9469-B577-21F4-8ED8-80E437DFE8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13813" y="2948728"/>
              <a:ext cx="871019" cy="869285"/>
            </a:xfrm>
            <a:prstGeom prst="rect">
              <a:avLst/>
            </a:prstGeom>
          </p:spPr>
        </p:pic>
        <p:pic>
          <p:nvPicPr>
            <p:cNvPr id="13" name="Graphic 12">
              <a:extLst>
                <a:ext uri="{FF2B5EF4-FFF2-40B4-BE49-F238E27FC236}">
                  <a16:creationId xmlns:a16="http://schemas.microsoft.com/office/drawing/2014/main" id="{F1D9DC06-C7B8-70D1-6B64-6F5753E09F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1770" y="3300185"/>
              <a:ext cx="347321" cy="344327"/>
            </a:xfrm>
            <a:prstGeom prst="rect">
              <a:avLst/>
            </a:prstGeom>
          </p:spPr>
        </p:pic>
      </p:grpSp>
      <p:grpSp>
        <p:nvGrpSpPr>
          <p:cNvPr id="14" name="Group 13">
            <a:extLst>
              <a:ext uri="{FF2B5EF4-FFF2-40B4-BE49-F238E27FC236}">
                <a16:creationId xmlns:a16="http://schemas.microsoft.com/office/drawing/2014/main" id="{B48D4E1E-E35B-4953-B4A8-CDC922E98505}"/>
              </a:ext>
            </a:extLst>
          </p:cNvPr>
          <p:cNvGrpSpPr/>
          <p:nvPr userDrawn="1"/>
        </p:nvGrpSpPr>
        <p:grpSpPr>
          <a:xfrm>
            <a:off x="6245863" y="3120082"/>
            <a:ext cx="869169" cy="860159"/>
            <a:chOff x="6208413" y="2948727"/>
            <a:chExt cx="869169" cy="860159"/>
          </a:xfrm>
        </p:grpSpPr>
        <p:pic>
          <p:nvPicPr>
            <p:cNvPr id="15" name="Graphic 14">
              <a:extLst>
                <a:ext uri="{FF2B5EF4-FFF2-40B4-BE49-F238E27FC236}">
                  <a16:creationId xmlns:a16="http://schemas.microsoft.com/office/drawing/2014/main" id="{679A591A-F788-C172-F1EB-836A715013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6208413" y="2948727"/>
              <a:ext cx="869169" cy="860159"/>
            </a:xfrm>
            <a:prstGeom prst="rect">
              <a:avLst/>
            </a:prstGeom>
          </p:spPr>
        </p:pic>
        <p:pic>
          <p:nvPicPr>
            <p:cNvPr id="16" name="Graphic 15">
              <a:extLst>
                <a:ext uri="{FF2B5EF4-FFF2-40B4-BE49-F238E27FC236}">
                  <a16:creationId xmlns:a16="http://schemas.microsoft.com/office/drawing/2014/main" id="{7F4F5F70-1A9B-C112-CFEA-B44D3A4B09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4821" y="3299785"/>
              <a:ext cx="350381" cy="349688"/>
            </a:xfrm>
            <a:prstGeom prst="rect">
              <a:avLst/>
            </a:prstGeom>
          </p:spPr>
        </p:pic>
      </p:grpSp>
      <p:grpSp>
        <p:nvGrpSpPr>
          <p:cNvPr id="17" name="Group 16">
            <a:extLst>
              <a:ext uri="{FF2B5EF4-FFF2-40B4-BE49-F238E27FC236}">
                <a16:creationId xmlns:a16="http://schemas.microsoft.com/office/drawing/2014/main" id="{CB94CF50-AC34-D1CE-5426-391ECA3EEE45}"/>
              </a:ext>
            </a:extLst>
          </p:cNvPr>
          <p:cNvGrpSpPr/>
          <p:nvPr userDrawn="1"/>
        </p:nvGrpSpPr>
        <p:grpSpPr>
          <a:xfrm>
            <a:off x="5080405" y="4219621"/>
            <a:ext cx="869169" cy="860159"/>
            <a:chOff x="5113323" y="4057505"/>
            <a:chExt cx="869169" cy="860159"/>
          </a:xfrm>
        </p:grpSpPr>
        <p:pic>
          <p:nvPicPr>
            <p:cNvPr id="18" name="Graphic 17">
              <a:extLst>
                <a:ext uri="{FF2B5EF4-FFF2-40B4-BE49-F238E27FC236}">
                  <a16:creationId xmlns:a16="http://schemas.microsoft.com/office/drawing/2014/main" id="{FFFDB1F3-98F6-7BEB-4A41-F93828BE50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flipH="1">
              <a:off x="5113323" y="4057505"/>
              <a:ext cx="869169" cy="860159"/>
            </a:xfrm>
            <a:prstGeom prst="rect">
              <a:avLst/>
            </a:prstGeom>
          </p:spPr>
        </p:pic>
        <p:pic>
          <p:nvPicPr>
            <p:cNvPr id="19" name="Graphic 18">
              <a:extLst>
                <a:ext uri="{FF2B5EF4-FFF2-40B4-BE49-F238E27FC236}">
                  <a16:creationId xmlns:a16="http://schemas.microsoft.com/office/drawing/2014/main" id="{969F2284-3B03-7F88-85DE-C5D1AD9328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01371" y="4226048"/>
              <a:ext cx="350381" cy="349688"/>
            </a:xfrm>
            <a:prstGeom prst="rect">
              <a:avLst/>
            </a:prstGeom>
          </p:spPr>
        </p:pic>
      </p:grpSp>
      <p:grpSp>
        <p:nvGrpSpPr>
          <p:cNvPr id="20" name="Group 19">
            <a:extLst>
              <a:ext uri="{FF2B5EF4-FFF2-40B4-BE49-F238E27FC236}">
                <a16:creationId xmlns:a16="http://schemas.microsoft.com/office/drawing/2014/main" id="{F50213BF-637C-80CC-A7FF-7C8F7758FB46}"/>
              </a:ext>
            </a:extLst>
          </p:cNvPr>
          <p:cNvGrpSpPr/>
          <p:nvPr userDrawn="1"/>
        </p:nvGrpSpPr>
        <p:grpSpPr>
          <a:xfrm>
            <a:off x="6245863" y="4219622"/>
            <a:ext cx="866456" cy="860159"/>
            <a:chOff x="6208901" y="4057505"/>
            <a:chExt cx="866456" cy="860159"/>
          </a:xfrm>
        </p:grpSpPr>
        <p:pic>
          <p:nvPicPr>
            <p:cNvPr id="21" name="Graphic 20">
              <a:extLst>
                <a:ext uri="{FF2B5EF4-FFF2-40B4-BE49-F238E27FC236}">
                  <a16:creationId xmlns:a16="http://schemas.microsoft.com/office/drawing/2014/main" id="{75EF29AD-ABC2-FB26-4DE8-4E4893DAFE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0800000">
              <a:off x="6208901" y="4057505"/>
              <a:ext cx="866456" cy="860159"/>
            </a:xfrm>
            <a:prstGeom prst="rect">
              <a:avLst/>
            </a:prstGeom>
          </p:spPr>
        </p:pic>
        <p:pic>
          <p:nvPicPr>
            <p:cNvPr id="22" name="Graphic 21">
              <a:extLst>
                <a:ext uri="{FF2B5EF4-FFF2-40B4-BE49-F238E27FC236}">
                  <a16:creationId xmlns:a16="http://schemas.microsoft.com/office/drawing/2014/main" id="{BC7FF8C5-B9BA-E8D3-323E-C7C992A5DC8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6569" y="4207796"/>
              <a:ext cx="350381" cy="349688"/>
            </a:xfrm>
            <a:prstGeom prst="rect">
              <a:avLst/>
            </a:prstGeom>
          </p:spPr>
        </p:pic>
      </p:grpSp>
      <p:sp>
        <p:nvSpPr>
          <p:cNvPr id="23" name="TextBox 22">
            <a:extLst>
              <a:ext uri="{FF2B5EF4-FFF2-40B4-BE49-F238E27FC236}">
                <a16:creationId xmlns:a16="http://schemas.microsoft.com/office/drawing/2014/main" id="{C887FFC3-E0F6-0B24-4E69-B8F5684CB95D}"/>
              </a:ext>
            </a:extLst>
          </p:cNvPr>
          <p:cNvSpPr txBox="1"/>
          <p:nvPr userDrawn="1"/>
        </p:nvSpPr>
        <p:spPr>
          <a:xfrm>
            <a:off x="701674" y="2295939"/>
            <a:ext cx="2826717" cy="338554"/>
          </a:xfrm>
          <a:prstGeom prst="rect">
            <a:avLst/>
          </a:prstGeom>
          <a:noFill/>
        </p:spPr>
        <p:txBody>
          <a:bodyPr wrap="square" rtlCol="0">
            <a:spAutoFit/>
          </a:bodyPr>
          <a:lstStyle/>
          <a:p>
            <a:r>
              <a:rPr lang="en-US" sz="1600" b="1" i="0" dirty="0">
                <a:solidFill>
                  <a:srgbClr val="36C668"/>
                </a:solidFill>
                <a:latin typeface="Open Sans SemiBold" pitchFamily="2" charset="0"/>
                <a:ea typeface="Open Sans SemiBold" pitchFamily="2" charset="0"/>
                <a:cs typeface="Open Sans SemiBold" pitchFamily="2" charset="0"/>
              </a:rPr>
              <a:t>Strengths</a:t>
            </a:r>
          </a:p>
        </p:txBody>
      </p:sp>
      <p:sp>
        <p:nvSpPr>
          <p:cNvPr id="24" name="TextBox 23">
            <a:extLst>
              <a:ext uri="{FF2B5EF4-FFF2-40B4-BE49-F238E27FC236}">
                <a16:creationId xmlns:a16="http://schemas.microsoft.com/office/drawing/2014/main" id="{11E97760-C348-AE2D-C67B-8F9B77207BED}"/>
              </a:ext>
            </a:extLst>
          </p:cNvPr>
          <p:cNvSpPr txBox="1"/>
          <p:nvPr userDrawn="1"/>
        </p:nvSpPr>
        <p:spPr>
          <a:xfrm>
            <a:off x="7112319" y="2302064"/>
            <a:ext cx="2826717" cy="338554"/>
          </a:xfrm>
          <a:prstGeom prst="rect">
            <a:avLst/>
          </a:prstGeom>
          <a:noFill/>
        </p:spPr>
        <p:txBody>
          <a:bodyPr wrap="square" rtlCol="0">
            <a:spAutoFit/>
          </a:bodyPr>
          <a:lstStyle/>
          <a:p>
            <a:r>
              <a:rPr lang="en-US" sz="1600" b="1" i="0">
                <a:solidFill>
                  <a:srgbClr val="FFB940"/>
                </a:solidFill>
                <a:latin typeface="Open Sans SemiBold" pitchFamily="2" charset="0"/>
                <a:ea typeface="Open Sans SemiBold" pitchFamily="2" charset="0"/>
                <a:cs typeface="Open Sans SemiBold" pitchFamily="2" charset="0"/>
              </a:rPr>
              <a:t>Weaknesses</a:t>
            </a:r>
          </a:p>
        </p:txBody>
      </p:sp>
      <p:sp>
        <p:nvSpPr>
          <p:cNvPr id="25" name="TextBox 24">
            <a:extLst>
              <a:ext uri="{FF2B5EF4-FFF2-40B4-BE49-F238E27FC236}">
                <a16:creationId xmlns:a16="http://schemas.microsoft.com/office/drawing/2014/main" id="{6BD9F1B8-ABD3-931C-AE23-14B62116C6F4}"/>
              </a:ext>
            </a:extLst>
          </p:cNvPr>
          <p:cNvSpPr txBox="1"/>
          <p:nvPr userDrawn="1"/>
        </p:nvSpPr>
        <p:spPr>
          <a:xfrm>
            <a:off x="671125" y="4360506"/>
            <a:ext cx="2826717" cy="338554"/>
          </a:xfrm>
          <a:prstGeom prst="rect">
            <a:avLst/>
          </a:prstGeom>
          <a:noFill/>
        </p:spPr>
        <p:txBody>
          <a:bodyPr wrap="square" rtlCol="0">
            <a:spAutoFit/>
          </a:bodyPr>
          <a:lstStyle/>
          <a:p>
            <a:r>
              <a:rPr lang="en-US" sz="1600" b="1" i="0">
                <a:solidFill>
                  <a:srgbClr val="40BEFF"/>
                </a:solidFill>
                <a:latin typeface="Open Sans SemiBold" pitchFamily="2" charset="0"/>
                <a:ea typeface="Open Sans SemiBold" pitchFamily="2" charset="0"/>
                <a:cs typeface="Open Sans SemiBold" pitchFamily="2" charset="0"/>
              </a:rPr>
              <a:t>Opportunities</a:t>
            </a:r>
          </a:p>
        </p:txBody>
      </p:sp>
      <p:sp>
        <p:nvSpPr>
          <p:cNvPr id="26" name="TextBox 25">
            <a:extLst>
              <a:ext uri="{FF2B5EF4-FFF2-40B4-BE49-F238E27FC236}">
                <a16:creationId xmlns:a16="http://schemas.microsoft.com/office/drawing/2014/main" id="{9F38BE02-DDE7-4C52-C8B9-08D41AED8480}"/>
              </a:ext>
            </a:extLst>
          </p:cNvPr>
          <p:cNvSpPr txBox="1"/>
          <p:nvPr userDrawn="1"/>
        </p:nvSpPr>
        <p:spPr>
          <a:xfrm>
            <a:off x="7112319" y="4360506"/>
            <a:ext cx="2826717" cy="338554"/>
          </a:xfrm>
          <a:prstGeom prst="rect">
            <a:avLst/>
          </a:prstGeom>
          <a:noFill/>
        </p:spPr>
        <p:txBody>
          <a:bodyPr wrap="square" rtlCol="0">
            <a:spAutoFit/>
          </a:bodyPr>
          <a:lstStyle/>
          <a:p>
            <a:r>
              <a:rPr lang="en-US" sz="1600" b="1" i="0">
                <a:solidFill>
                  <a:srgbClr val="FE6F5E"/>
                </a:solidFill>
                <a:latin typeface="Open Sans SemiBold" pitchFamily="2" charset="0"/>
                <a:ea typeface="Open Sans SemiBold" pitchFamily="2" charset="0"/>
                <a:cs typeface="Open Sans SemiBold" pitchFamily="2" charset="0"/>
              </a:rPr>
              <a:t>Threats</a:t>
            </a:r>
          </a:p>
        </p:txBody>
      </p:sp>
      <p:sp>
        <p:nvSpPr>
          <p:cNvPr id="39" name="ai generated label">
            <a:extLst>
              <a:ext uri="{FF2B5EF4-FFF2-40B4-BE49-F238E27FC236}">
                <a16:creationId xmlns:a16="http://schemas.microsoft.com/office/drawing/2014/main" id="{E8189B07-C5FE-3CFE-8DA6-B94A6C38E895}"/>
              </a:ext>
            </a:extLst>
          </p:cNvPr>
          <p:cNvSpPr>
            <a:spLocks noGrp="1"/>
          </p:cNvSpPr>
          <p:nvPr>
            <p:ph type="body" sz="quarter" idx="29"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36" name="Weaknesses">
            <a:extLst>
              <a:ext uri="{FF2B5EF4-FFF2-40B4-BE49-F238E27FC236}">
                <a16:creationId xmlns:a16="http://schemas.microsoft.com/office/drawing/2014/main" id="{B5C3F195-D705-C021-C473-5496D80A64D4}"/>
              </a:ext>
            </a:extLst>
          </p:cNvPr>
          <p:cNvSpPr>
            <a:spLocks noGrp="1"/>
          </p:cNvSpPr>
          <p:nvPr>
            <p:ph type="body" sz="quarter" idx="24" hasCustomPrompt="1"/>
          </p:nvPr>
        </p:nvSpPr>
        <p:spPr>
          <a:xfrm>
            <a:off x="7184745" y="2759507"/>
            <a:ext cx="4257835" cy="1051795"/>
          </a:xfrm>
        </p:spPr>
        <p:txBody>
          <a:bodyPr>
            <a:normAutofit/>
          </a:bodyPr>
          <a:lstStyle>
            <a:lvl1pPr marL="171450" indent="-171450">
              <a:lnSpc>
                <a:spcPct val="100000"/>
              </a:lnSpc>
              <a:buFont typeface="Arial" panose="020B0604020202020204" pitchFamily="34" charset="0"/>
              <a:buChar char="•"/>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Weaknesses</a:t>
            </a:r>
          </a:p>
        </p:txBody>
      </p:sp>
      <p:sp>
        <p:nvSpPr>
          <p:cNvPr id="37" name="Opportunities">
            <a:extLst>
              <a:ext uri="{FF2B5EF4-FFF2-40B4-BE49-F238E27FC236}">
                <a16:creationId xmlns:a16="http://schemas.microsoft.com/office/drawing/2014/main" id="{FFE12F83-CB2E-0B83-ACE4-E874AF1D9C4A}"/>
              </a:ext>
            </a:extLst>
          </p:cNvPr>
          <p:cNvSpPr>
            <a:spLocks noGrp="1"/>
          </p:cNvSpPr>
          <p:nvPr>
            <p:ph type="body" sz="quarter" idx="26" hasCustomPrompt="1"/>
          </p:nvPr>
        </p:nvSpPr>
        <p:spPr>
          <a:xfrm>
            <a:off x="701674" y="4821653"/>
            <a:ext cx="4194404" cy="1051795"/>
          </a:xfrm>
        </p:spPr>
        <p:txBody>
          <a:bodyPr>
            <a:normAutofit/>
          </a:bodyPr>
          <a:lstStyle>
            <a:lvl1pPr marL="171450" indent="-171450">
              <a:lnSpc>
                <a:spcPct val="100000"/>
              </a:lnSpc>
              <a:buFont typeface="Arial" panose="020B0604020202020204" pitchFamily="34" charset="0"/>
              <a:buChar char="•"/>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Opportunities</a:t>
            </a:r>
          </a:p>
        </p:txBody>
      </p:sp>
      <p:sp>
        <p:nvSpPr>
          <p:cNvPr id="38" name="Threats">
            <a:extLst>
              <a:ext uri="{FF2B5EF4-FFF2-40B4-BE49-F238E27FC236}">
                <a16:creationId xmlns:a16="http://schemas.microsoft.com/office/drawing/2014/main" id="{501D33CA-1C57-21B0-2569-318E3C2EC44C}"/>
              </a:ext>
            </a:extLst>
          </p:cNvPr>
          <p:cNvSpPr>
            <a:spLocks noGrp="1"/>
          </p:cNvSpPr>
          <p:nvPr>
            <p:ph type="body" sz="quarter" idx="28" hasCustomPrompt="1"/>
          </p:nvPr>
        </p:nvSpPr>
        <p:spPr>
          <a:xfrm>
            <a:off x="7184745" y="4821652"/>
            <a:ext cx="4257835" cy="1051795"/>
          </a:xfrm>
        </p:spPr>
        <p:txBody>
          <a:bodyPr>
            <a:normAutofit/>
          </a:bodyPr>
          <a:lstStyle>
            <a:lvl1pPr marL="171450" indent="-171450">
              <a:lnSpc>
                <a:spcPct val="100000"/>
              </a:lnSpc>
              <a:buFont typeface="Arial" panose="020B0604020202020204" pitchFamily="34" charset="0"/>
              <a:buChar char="•"/>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Threats</a:t>
            </a:r>
          </a:p>
        </p:txBody>
      </p:sp>
      <p:sp>
        <p:nvSpPr>
          <p:cNvPr id="35" name="Strengths">
            <a:extLst>
              <a:ext uri="{FF2B5EF4-FFF2-40B4-BE49-F238E27FC236}">
                <a16:creationId xmlns:a16="http://schemas.microsoft.com/office/drawing/2014/main" id="{E2E96850-7C57-74B0-E935-E2CE504782E7}"/>
              </a:ext>
            </a:extLst>
          </p:cNvPr>
          <p:cNvSpPr>
            <a:spLocks noGrp="1"/>
          </p:cNvSpPr>
          <p:nvPr>
            <p:ph type="body" sz="quarter" idx="22" hasCustomPrompt="1"/>
          </p:nvPr>
        </p:nvSpPr>
        <p:spPr>
          <a:xfrm>
            <a:off x="701674" y="2759508"/>
            <a:ext cx="4194404" cy="1051795"/>
          </a:xfrm>
        </p:spPr>
        <p:txBody>
          <a:bodyPr>
            <a:normAutofit/>
          </a:bodyPr>
          <a:lstStyle>
            <a:lvl1pPr marL="171450" indent="-171450">
              <a:lnSpc>
                <a:spcPct val="100000"/>
              </a:lnSpc>
              <a:buFont typeface="Arial" panose="020B0604020202020204" pitchFamily="34" charset="0"/>
              <a:buChar char="•"/>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Strengths</a:t>
            </a:r>
          </a:p>
        </p:txBody>
      </p:sp>
      <p:sp>
        <p:nvSpPr>
          <p:cNvPr id="6" name="Slide Subtitle">
            <a:extLst>
              <a:ext uri="{FF2B5EF4-FFF2-40B4-BE49-F238E27FC236}">
                <a16:creationId xmlns:a16="http://schemas.microsoft.com/office/drawing/2014/main" id="{0D03D7E4-4D24-CA4A-04E6-D2ECAAD3E027}"/>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5" name="Slide Title">
            <a:extLst>
              <a:ext uri="{FF2B5EF4-FFF2-40B4-BE49-F238E27FC236}">
                <a16:creationId xmlns:a16="http://schemas.microsoft.com/office/drawing/2014/main" id="{E8AA38A5-350E-24FB-8E2C-97D4AEFB4779}"/>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sp>
        <p:nvSpPr>
          <p:cNvPr id="4" name="Section Title">
            <a:extLst>
              <a:ext uri="{FF2B5EF4-FFF2-40B4-BE49-F238E27FC236}">
                <a16:creationId xmlns:a16="http://schemas.microsoft.com/office/drawing/2014/main" id="{D697E167-2805-8105-970E-B93FF8036EBC}"/>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Tree>
    <p:extLst>
      <p:ext uri="{BB962C8B-B14F-4D97-AF65-F5344CB8AC3E}">
        <p14:creationId xmlns:p14="http://schemas.microsoft.com/office/powerpoint/2010/main" val="4003323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_slid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6087B7-E4D1-DBA6-0287-B684FEE7FC79}"/>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Text Placeholder 10">
            <a:extLst>
              <a:ext uri="{FF2B5EF4-FFF2-40B4-BE49-F238E27FC236}">
                <a16:creationId xmlns:a16="http://schemas.microsoft.com/office/drawing/2014/main" id="{19BDA6E5-9806-8C85-5801-05E0F1FA2DCF}"/>
              </a:ext>
            </a:extLst>
          </p:cNvPr>
          <p:cNvSpPr>
            <a:spLocks noGrp="1"/>
          </p:cNvSpPr>
          <p:nvPr>
            <p:ph type="body" sz="quarter" idx="10" hasCustomPrompt="1"/>
          </p:nvPr>
        </p:nvSpPr>
        <p:spPr>
          <a:xfrm>
            <a:off x="536574" y="695426"/>
            <a:ext cx="11210544"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graphicFrame>
        <p:nvGraphicFramePr>
          <p:cNvPr id="6" name="Table 5">
            <a:extLst>
              <a:ext uri="{FF2B5EF4-FFF2-40B4-BE49-F238E27FC236}">
                <a16:creationId xmlns:a16="http://schemas.microsoft.com/office/drawing/2014/main" id="{639C6DA3-A60E-37C8-9F40-0E26D984F29E}"/>
              </a:ext>
            </a:extLst>
          </p:cNvPr>
          <p:cNvGraphicFramePr>
            <a:graphicFrameLocks noGrp="1"/>
          </p:cNvGraphicFramePr>
          <p:nvPr userDrawn="1">
            <p:extLst>
              <p:ext uri="{D42A27DB-BD31-4B8C-83A1-F6EECF244321}">
                <p14:modId xmlns:p14="http://schemas.microsoft.com/office/powerpoint/2010/main" val="3140582844"/>
              </p:ext>
            </p:extLst>
          </p:nvPr>
        </p:nvGraphicFramePr>
        <p:xfrm>
          <a:off x="579111" y="1643793"/>
          <a:ext cx="11429952" cy="4813218"/>
        </p:xfrm>
        <a:graphic>
          <a:graphicData uri="http://schemas.openxmlformats.org/drawingml/2006/table">
            <a:tbl>
              <a:tblPr firstRow="1" bandRow="1">
                <a:tableStyleId>{5C22544A-7EE6-4342-B048-85BDC9FD1C3A}</a:tableStyleId>
              </a:tblPr>
              <a:tblGrid>
                <a:gridCol w="952496">
                  <a:extLst>
                    <a:ext uri="{9D8B030D-6E8A-4147-A177-3AD203B41FA5}">
                      <a16:colId xmlns:a16="http://schemas.microsoft.com/office/drawing/2014/main" val="3855107687"/>
                    </a:ext>
                  </a:extLst>
                </a:gridCol>
                <a:gridCol w="952496">
                  <a:extLst>
                    <a:ext uri="{9D8B030D-6E8A-4147-A177-3AD203B41FA5}">
                      <a16:colId xmlns:a16="http://schemas.microsoft.com/office/drawing/2014/main" val="3860634226"/>
                    </a:ext>
                  </a:extLst>
                </a:gridCol>
                <a:gridCol w="952496">
                  <a:extLst>
                    <a:ext uri="{9D8B030D-6E8A-4147-A177-3AD203B41FA5}">
                      <a16:colId xmlns:a16="http://schemas.microsoft.com/office/drawing/2014/main" val="2812469622"/>
                    </a:ext>
                  </a:extLst>
                </a:gridCol>
                <a:gridCol w="952496">
                  <a:extLst>
                    <a:ext uri="{9D8B030D-6E8A-4147-A177-3AD203B41FA5}">
                      <a16:colId xmlns:a16="http://schemas.microsoft.com/office/drawing/2014/main" val="2622132286"/>
                    </a:ext>
                  </a:extLst>
                </a:gridCol>
                <a:gridCol w="952496">
                  <a:extLst>
                    <a:ext uri="{9D8B030D-6E8A-4147-A177-3AD203B41FA5}">
                      <a16:colId xmlns:a16="http://schemas.microsoft.com/office/drawing/2014/main" val="1090757413"/>
                    </a:ext>
                  </a:extLst>
                </a:gridCol>
                <a:gridCol w="952496">
                  <a:extLst>
                    <a:ext uri="{9D8B030D-6E8A-4147-A177-3AD203B41FA5}">
                      <a16:colId xmlns:a16="http://schemas.microsoft.com/office/drawing/2014/main" val="3451905586"/>
                    </a:ext>
                  </a:extLst>
                </a:gridCol>
                <a:gridCol w="952496">
                  <a:extLst>
                    <a:ext uri="{9D8B030D-6E8A-4147-A177-3AD203B41FA5}">
                      <a16:colId xmlns:a16="http://schemas.microsoft.com/office/drawing/2014/main" val="1267251882"/>
                    </a:ext>
                  </a:extLst>
                </a:gridCol>
                <a:gridCol w="952496">
                  <a:extLst>
                    <a:ext uri="{9D8B030D-6E8A-4147-A177-3AD203B41FA5}">
                      <a16:colId xmlns:a16="http://schemas.microsoft.com/office/drawing/2014/main" val="627305058"/>
                    </a:ext>
                  </a:extLst>
                </a:gridCol>
                <a:gridCol w="952496">
                  <a:extLst>
                    <a:ext uri="{9D8B030D-6E8A-4147-A177-3AD203B41FA5}">
                      <a16:colId xmlns:a16="http://schemas.microsoft.com/office/drawing/2014/main" val="1435547075"/>
                    </a:ext>
                  </a:extLst>
                </a:gridCol>
                <a:gridCol w="952496">
                  <a:extLst>
                    <a:ext uri="{9D8B030D-6E8A-4147-A177-3AD203B41FA5}">
                      <a16:colId xmlns:a16="http://schemas.microsoft.com/office/drawing/2014/main" val="1126466935"/>
                    </a:ext>
                  </a:extLst>
                </a:gridCol>
                <a:gridCol w="952496">
                  <a:extLst>
                    <a:ext uri="{9D8B030D-6E8A-4147-A177-3AD203B41FA5}">
                      <a16:colId xmlns:a16="http://schemas.microsoft.com/office/drawing/2014/main" val="2960470456"/>
                    </a:ext>
                  </a:extLst>
                </a:gridCol>
                <a:gridCol w="952496">
                  <a:extLst>
                    <a:ext uri="{9D8B030D-6E8A-4147-A177-3AD203B41FA5}">
                      <a16:colId xmlns:a16="http://schemas.microsoft.com/office/drawing/2014/main" val="91418633"/>
                    </a:ext>
                  </a:extLst>
                </a:gridCol>
              </a:tblGrid>
              <a:tr h="351112">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tc>
                  <a:txBody>
                    <a:bodyPr/>
                    <a:lstStyle/>
                    <a:p>
                      <a:endParaRPr lang="en-US"/>
                    </a:p>
                  </a:txBody>
                  <a:tcPr>
                    <a:solidFill>
                      <a:srgbClr val="036A37"/>
                    </a:solidFill>
                  </a:tcPr>
                </a:tc>
                <a:extLst>
                  <a:ext uri="{0D108BD9-81ED-4DB2-BD59-A6C34878D82A}">
                    <a16:rowId xmlns:a16="http://schemas.microsoft.com/office/drawing/2014/main" val="2233942211"/>
                  </a:ext>
                </a:extLst>
              </a:tr>
              <a:tr h="1482486">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extLst>
                  <a:ext uri="{0D108BD9-81ED-4DB2-BD59-A6C34878D82A}">
                    <a16:rowId xmlns:a16="http://schemas.microsoft.com/office/drawing/2014/main" val="3623563863"/>
                  </a:ext>
                </a:extLst>
              </a:tr>
              <a:tr h="1482486">
                <a:tc>
                  <a:txBody>
                    <a:bodyPr/>
                    <a:lstStyle/>
                    <a:p>
                      <a:endParaRPr lang="en-US" dirty="0"/>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extLst>
                  <a:ext uri="{0D108BD9-81ED-4DB2-BD59-A6C34878D82A}">
                    <a16:rowId xmlns:a16="http://schemas.microsoft.com/office/drawing/2014/main" val="2982365295"/>
                  </a:ext>
                </a:extLst>
              </a:tr>
              <a:tr h="1482486">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a:p>
                  </a:txBody>
                  <a:tcPr>
                    <a:solidFill>
                      <a:srgbClr val="F2F2F2"/>
                    </a:solidFill>
                  </a:tcPr>
                </a:tc>
                <a:tc>
                  <a:txBody>
                    <a:bodyPr/>
                    <a:lstStyle/>
                    <a:p>
                      <a:endParaRPr lang="en-US" dirty="0"/>
                    </a:p>
                  </a:txBody>
                  <a:tcPr>
                    <a:solidFill>
                      <a:srgbClr val="F2F2F2"/>
                    </a:solidFill>
                  </a:tcPr>
                </a:tc>
                <a:extLst>
                  <a:ext uri="{0D108BD9-81ED-4DB2-BD59-A6C34878D82A}">
                    <a16:rowId xmlns:a16="http://schemas.microsoft.com/office/drawing/2014/main" val="3009809612"/>
                  </a:ext>
                </a:extLst>
              </a:tr>
            </a:tbl>
          </a:graphicData>
        </a:graphic>
      </p:graphicFrame>
      <p:sp>
        <p:nvSpPr>
          <p:cNvPr id="8" name="Text Placeholder 10">
            <a:extLst>
              <a:ext uri="{FF2B5EF4-FFF2-40B4-BE49-F238E27FC236}">
                <a16:creationId xmlns:a16="http://schemas.microsoft.com/office/drawing/2014/main" id="{E8BF610A-2A96-3FD3-8C13-824A3F00EBA4}"/>
              </a:ext>
            </a:extLst>
          </p:cNvPr>
          <p:cNvSpPr>
            <a:spLocks noGrp="1"/>
          </p:cNvSpPr>
          <p:nvPr>
            <p:ph type="body" sz="quarter" idx="23" hasCustomPrompt="1"/>
          </p:nvPr>
        </p:nvSpPr>
        <p:spPr>
          <a:xfrm>
            <a:off x="601332" y="1666875"/>
            <a:ext cx="920750" cy="314325"/>
          </a:xfrm>
        </p:spPr>
        <p:txBody>
          <a:bodyPr anchor="ctr">
            <a:normAutofit/>
          </a:bodyPr>
          <a:lstStyle>
            <a:lvl1pPr marL="0" indent="0" algn="ctr">
              <a:lnSpc>
                <a:spcPct val="100000"/>
              </a:lnSpc>
              <a:buNone/>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1</a:t>
            </a:r>
          </a:p>
        </p:txBody>
      </p:sp>
      <p:sp>
        <p:nvSpPr>
          <p:cNvPr id="9" name="Text Placeholder 10">
            <a:extLst>
              <a:ext uri="{FF2B5EF4-FFF2-40B4-BE49-F238E27FC236}">
                <a16:creationId xmlns:a16="http://schemas.microsoft.com/office/drawing/2014/main" id="{74629880-3565-3FB0-A433-4E26E6B66D67}"/>
              </a:ext>
            </a:extLst>
          </p:cNvPr>
          <p:cNvSpPr>
            <a:spLocks noGrp="1"/>
          </p:cNvSpPr>
          <p:nvPr>
            <p:ph type="body" sz="quarter" idx="24" hasCustomPrompt="1"/>
          </p:nvPr>
        </p:nvSpPr>
        <p:spPr>
          <a:xfrm>
            <a:off x="1547478" y="166687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Week 2</a:t>
            </a:r>
          </a:p>
        </p:txBody>
      </p:sp>
      <p:sp>
        <p:nvSpPr>
          <p:cNvPr id="10" name="Text Placeholder 10">
            <a:extLst>
              <a:ext uri="{FF2B5EF4-FFF2-40B4-BE49-F238E27FC236}">
                <a16:creationId xmlns:a16="http://schemas.microsoft.com/office/drawing/2014/main" id="{BDAEED1C-E162-9292-5B17-2D1A3A1E721E}"/>
              </a:ext>
            </a:extLst>
          </p:cNvPr>
          <p:cNvSpPr>
            <a:spLocks noGrp="1"/>
          </p:cNvSpPr>
          <p:nvPr>
            <p:ph type="body" sz="quarter" idx="25" hasCustomPrompt="1"/>
          </p:nvPr>
        </p:nvSpPr>
        <p:spPr>
          <a:xfrm>
            <a:off x="2499974" y="166687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Week 3</a:t>
            </a:r>
          </a:p>
        </p:txBody>
      </p:sp>
      <p:sp>
        <p:nvSpPr>
          <p:cNvPr id="11" name="Text Placeholder 10">
            <a:extLst>
              <a:ext uri="{FF2B5EF4-FFF2-40B4-BE49-F238E27FC236}">
                <a16:creationId xmlns:a16="http://schemas.microsoft.com/office/drawing/2014/main" id="{2E8BBBB4-1AE8-1B9E-0C40-5CDE12392F3C}"/>
              </a:ext>
            </a:extLst>
          </p:cNvPr>
          <p:cNvSpPr>
            <a:spLocks noGrp="1"/>
          </p:cNvSpPr>
          <p:nvPr>
            <p:ph type="body" sz="quarter" idx="26" hasCustomPrompt="1"/>
          </p:nvPr>
        </p:nvSpPr>
        <p:spPr>
          <a:xfrm>
            <a:off x="3452470" y="1666874"/>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4</a:t>
            </a:r>
          </a:p>
        </p:txBody>
      </p:sp>
      <p:sp>
        <p:nvSpPr>
          <p:cNvPr id="12" name="Text Placeholder 10">
            <a:extLst>
              <a:ext uri="{FF2B5EF4-FFF2-40B4-BE49-F238E27FC236}">
                <a16:creationId xmlns:a16="http://schemas.microsoft.com/office/drawing/2014/main" id="{3CD816EB-AA99-60D2-C477-67D2D1BB8073}"/>
              </a:ext>
            </a:extLst>
          </p:cNvPr>
          <p:cNvSpPr>
            <a:spLocks noGrp="1"/>
          </p:cNvSpPr>
          <p:nvPr>
            <p:ph type="body" sz="quarter" idx="27" hasCustomPrompt="1"/>
          </p:nvPr>
        </p:nvSpPr>
        <p:spPr>
          <a:xfrm>
            <a:off x="4405600" y="167163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5</a:t>
            </a:r>
          </a:p>
        </p:txBody>
      </p:sp>
      <p:sp>
        <p:nvSpPr>
          <p:cNvPr id="13" name="Text Placeholder 10">
            <a:extLst>
              <a:ext uri="{FF2B5EF4-FFF2-40B4-BE49-F238E27FC236}">
                <a16:creationId xmlns:a16="http://schemas.microsoft.com/office/drawing/2014/main" id="{16A239D7-D2BD-D2F2-6070-EA17893AF629}"/>
              </a:ext>
            </a:extLst>
          </p:cNvPr>
          <p:cNvSpPr>
            <a:spLocks noGrp="1"/>
          </p:cNvSpPr>
          <p:nvPr>
            <p:ph type="body" sz="quarter" idx="28" hasCustomPrompt="1"/>
          </p:nvPr>
        </p:nvSpPr>
        <p:spPr>
          <a:xfrm>
            <a:off x="5358730" y="1676396"/>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6</a:t>
            </a:r>
          </a:p>
        </p:txBody>
      </p:sp>
      <p:sp>
        <p:nvSpPr>
          <p:cNvPr id="14" name="Text Placeholder 10">
            <a:extLst>
              <a:ext uri="{FF2B5EF4-FFF2-40B4-BE49-F238E27FC236}">
                <a16:creationId xmlns:a16="http://schemas.microsoft.com/office/drawing/2014/main" id="{81BE30C2-EA3E-51FA-D3A7-EA44460D36BA}"/>
              </a:ext>
            </a:extLst>
          </p:cNvPr>
          <p:cNvSpPr>
            <a:spLocks noGrp="1"/>
          </p:cNvSpPr>
          <p:nvPr>
            <p:ph type="body" sz="quarter" idx="29" hasCustomPrompt="1"/>
          </p:nvPr>
        </p:nvSpPr>
        <p:spPr>
          <a:xfrm>
            <a:off x="6311226" y="1676396"/>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7</a:t>
            </a:r>
          </a:p>
        </p:txBody>
      </p:sp>
      <p:sp>
        <p:nvSpPr>
          <p:cNvPr id="15" name="Text Placeholder 10">
            <a:extLst>
              <a:ext uri="{FF2B5EF4-FFF2-40B4-BE49-F238E27FC236}">
                <a16:creationId xmlns:a16="http://schemas.microsoft.com/office/drawing/2014/main" id="{36B65B0E-EA4D-66D4-5B5D-752CFFEC9A1D}"/>
              </a:ext>
            </a:extLst>
          </p:cNvPr>
          <p:cNvSpPr>
            <a:spLocks noGrp="1"/>
          </p:cNvSpPr>
          <p:nvPr>
            <p:ph type="body" sz="quarter" idx="30" hasCustomPrompt="1"/>
          </p:nvPr>
        </p:nvSpPr>
        <p:spPr>
          <a:xfrm>
            <a:off x="7263722" y="167639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8</a:t>
            </a:r>
          </a:p>
        </p:txBody>
      </p:sp>
      <p:sp>
        <p:nvSpPr>
          <p:cNvPr id="16" name="Text Placeholder 10">
            <a:extLst>
              <a:ext uri="{FF2B5EF4-FFF2-40B4-BE49-F238E27FC236}">
                <a16:creationId xmlns:a16="http://schemas.microsoft.com/office/drawing/2014/main" id="{ADE4A6A4-98E4-18DF-9CF4-6C1CE6BAAFC0}"/>
              </a:ext>
            </a:extLst>
          </p:cNvPr>
          <p:cNvSpPr>
            <a:spLocks noGrp="1"/>
          </p:cNvSpPr>
          <p:nvPr>
            <p:ph type="body" sz="quarter" idx="31" hasCustomPrompt="1"/>
          </p:nvPr>
        </p:nvSpPr>
        <p:spPr>
          <a:xfrm>
            <a:off x="8216218" y="167639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9</a:t>
            </a:r>
          </a:p>
        </p:txBody>
      </p:sp>
      <p:sp>
        <p:nvSpPr>
          <p:cNvPr id="17" name="Text Placeholder 10">
            <a:extLst>
              <a:ext uri="{FF2B5EF4-FFF2-40B4-BE49-F238E27FC236}">
                <a16:creationId xmlns:a16="http://schemas.microsoft.com/office/drawing/2014/main" id="{E5D140EB-55B5-0693-C495-93BEDBAE94BB}"/>
              </a:ext>
            </a:extLst>
          </p:cNvPr>
          <p:cNvSpPr>
            <a:spLocks noGrp="1"/>
          </p:cNvSpPr>
          <p:nvPr>
            <p:ph type="body" sz="quarter" idx="32" hasCustomPrompt="1"/>
          </p:nvPr>
        </p:nvSpPr>
        <p:spPr>
          <a:xfrm>
            <a:off x="9168714" y="167639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10</a:t>
            </a:r>
          </a:p>
        </p:txBody>
      </p:sp>
      <p:sp>
        <p:nvSpPr>
          <p:cNvPr id="18" name="Text Placeholder 10">
            <a:extLst>
              <a:ext uri="{FF2B5EF4-FFF2-40B4-BE49-F238E27FC236}">
                <a16:creationId xmlns:a16="http://schemas.microsoft.com/office/drawing/2014/main" id="{0F869444-CB89-B4A4-A937-CA7B3E5C225C}"/>
              </a:ext>
            </a:extLst>
          </p:cNvPr>
          <p:cNvSpPr>
            <a:spLocks noGrp="1"/>
          </p:cNvSpPr>
          <p:nvPr>
            <p:ph type="body" sz="quarter" idx="33" hasCustomPrompt="1"/>
          </p:nvPr>
        </p:nvSpPr>
        <p:spPr>
          <a:xfrm>
            <a:off x="10121210" y="167639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11</a:t>
            </a:r>
          </a:p>
        </p:txBody>
      </p:sp>
      <p:sp>
        <p:nvSpPr>
          <p:cNvPr id="19" name="Text Placeholder 10">
            <a:extLst>
              <a:ext uri="{FF2B5EF4-FFF2-40B4-BE49-F238E27FC236}">
                <a16:creationId xmlns:a16="http://schemas.microsoft.com/office/drawing/2014/main" id="{E40AD95D-909E-F774-6854-EBEA1D5D5099}"/>
              </a:ext>
            </a:extLst>
          </p:cNvPr>
          <p:cNvSpPr>
            <a:spLocks noGrp="1"/>
          </p:cNvSpPr>
          <p:nvPr>
            <p:ph type="body" sz="quarter" idx="34" hasCustomPrompt="1"/>
          </p:nvPr>
        </p:nvSpPr>
        <p:spPr>
          <a:xfrm>
            <a:off x="11073706" y="1676395"/>
            <a:ext cx="920750" cy="314325"/>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Week 12</a:t>
            </a:r>
          </a:p>
        </p:txBody>
      </p:sp>
      <p:sp>
        <p:nvSpPr>
          <p:cNvPr id="20" name="Rectangle 19">
            <a:extLst>
              <a:ext uri="{FF2B5EF4-FFF2-40B4-BE49-F238E27FC236}">
                <a16:creationId xmlns:a16="http://schemas.microsoft.com/office/drawing/2014/main" id="{059820B0-CE5B-D644-2F0D-7B2A1F655961}"/>
              </a:ext>
            </a:extLst>
          </p:cNvPr>
          <p:cNvSpPr/>
          <p:nvPr userDrawn="1"/>
        </p:nvSpPr>
        <p:spPr>
          <a:xfrm>
            <a:off x="125659" y="2025516"/>
            <a:ext cx="453447" cy="145878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ategory Name 1 ">
            <a:extLst>
              <a:ext uri="{FF2B5EF4-FFF2-40B4-BE49-F238E27FC236}">
                <a16:creationId xmlns:a16="http://schemas.microsoft.com/office/drawing/2014/main" id="{36B9ED75-B499-D69B-1412-E81102ED2A14}"/>
              </a:ext>
            </a:extLst>
          </p:cNvPr>
          <p:cNvSpPr>
            <a:spLocks noGrp="1"/>
          </p:cNvSpPr>
          <p:nvPr>
            <p:ph type="body" sz="quarter" idx="20" hasCustomPrompt="1"/>
          </p:nvPr>
        </p:nvSpPr>
        <p:spPr>
          <a:xfrm rot="16200000">
            <a:off x="-378889" y="2526309"/>
            <a:ext cx="1458787" cy="457200"/>
          </a:xfrm>
        </p:spPr>
        <p:txBody>
          <a:bodyPr anchor="ctr">
            <a:normAutofit/>
          </a:bodyPr>
          <a:lstStyle>
            <a:lvl1pPr marL="0" indent="0" algn="ctr">
              <a:lnSpc>
                <a:spcPct val="100000"/>
              </a:lnSpc>
              <a:buNone/>
              <a:defRPr sz="11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Category 1 Name</a:t>
            </a:r>
          </a:p>
        </p:txBody>
      </p:sp>
      <p:sp>
        <p:nvSpPr>
          <p:cNvPr id="23" name="shape">
            <a:extLst>
              <a:ext uri="{FF2B5EF4-FFF2-40B4-BE49-F238E27FC236}">
                <a16:creationId xmlns:a16="http://schemas.microsoft.com/office/drawing/2014/main" id="{F0493908-E9A7-06C8-5201-D705685A552D}"/>
              </a:ext>
            </a:extLst>
          </p:cNvPr>
          <p:cNvSpPr>
            <a:spLocks noGrp="1"/>
          </p:cNvSpPr>
          <p:nvPr>
            <p:ph type="pic" sz="quarter" idx="44" hasCustomPrompt="1"/>
          </p:nvPr>
        </p:nvSpPr>
        <p:spPr>
          <a:xfrm>
            <a:off x="668043" y="2097698"/>
            <a:ext cx="1847088"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dirty="0"/>
              <a:t>{{ arrow_cat1_act1 }}</a:t>
            </a:r>
          </a:p>
        </p:txBody>
      </p:sp>
      <p:sp>
        <p:nvSpPr>
          <p:cNvPr id="24" name="Picture Placeholder 52">
            <a:extLst>
              <a:ext uri="{FF2B5EF4-FFF2-40B4-BE49-F238E27FC236}">
                <a16:creationId xmlns:a16="http://schemas.microsoft.com/office/drawing/2014/main" id="{75BB5BFD-4B59-9E8B-90E6-074EA1A063E2}"/>
              </a:ext>
            </a:extLst>
          </p:cNvPr>
          <p:cNvSpPr>
            <a:spLocks noGrp="1"/>
          </p:cNvSpPr>
          <p:nvPr>
            <p:ph type="pic" sz="quarter" idx="45" hasCustomPrompt="1"/>
          </p:nvPr>
        </p:nvSpPr>
        <p:spPr>
          <a:xfrm>
            <a:off x="1030672" y="2478057"/>
            <a:ext cx="2423160"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arrow_cat1_act2 }}</a:t>
            </a:r>
          </a:p>
        </p:txBody>
      </p:sp>
      <p:sp>
        <p:nvSpPr>
          <p:cNvPr id="22" name="Category 1 Activity 1">
            <a:extLst>
              <a:ext uri="{FF2B5EF4-FFF2-40B4-BE49-F238E27FC236}">
                <a16:creationId xmlns:a16="http://schemas.microsoft.com/office/drawing/2014/main" id="{F6546BAB-BFB2-37E1-F04E-444CB32331A6}"/>
              </a:ext>
            </a:extLst>
          </p:cNvPr>
          <p:cNvSpPr>
            <a:spLocks noGrp="1"/>
          </p:cNvSpPr>
          <p:nvPr>
            <p:ph type="body" sz="quarter" idx="35" hasCustomPrompt="1"/>
          </p:nvPr>
        </p:nvSpPr>
        <p:spPr>
          <a:xfrm>
            <a:off x="668042" y="2104135"/>
            <a:ext cx="2054837" cy="230492"/>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1 Activity 1</a:t>
            </a:r>
          </a:p>
        </p:txBody>
      </p:sp>
      <p:sp>
        <p:nvSpPr>
          <p:cNvPr id="26" name="Picture Placeholder 52">
            <a:extLst>
              <a:ext uri="{FF2B5EF4-FFF2-40B4-BE49-F238E27FC236}">
                <a16:creationId xmlns:a16="http://schemas.microsoft.com/office/drawing/2014/main" id="{952DC7EE-112A-00A2-1AFE-40CDB92D1217}"/>
              </a:ext>
            </a:extLst>
          </p:cNvPr>
          <p:cNvSpPr>
            <a:spLocks noGrp="1"/>
          </p:cNvSpPr>
          <p:nvPr>
            <p:ph type="pic" sz="quarter" idx="46" hasCustomPrompt="1"/>
          </p:nvPr>
        </p:nvSpPr>
        <p:spPr>
          <a:xfrm>
            <a:off x="1565158" y="2852348"/>
            <a:ext cx="2862072"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arrow_cat1_act3 }}</a:t>
            </a:r>
          </a:p>
        </p:txBody>
      </p:sp>
      <p:sp>
        <p:nvSpPr>
          <p:cNvPr id="28" name="Rectangle 27">
            <a:extLst>
              <a:ext uri="{FF2B5EF4-FFF2-40B4-BE49-F238E27FC236}">
                <a16:creationId xmlns:a16="http://schemas.microsoft.com/office/drawing/2014/main" id="{A7240C33-5584-37B9-AA3D-71AE4276CD9F}"/>
              </a:ext>
            </a:extLst>
          </p:cNvPr>
          <p:cNvSpPr/>
          <p:nvPr userDrawn="1"/>
        </p:nvSpPr>
        <p:spPr>
          <a:xfrm>
            <a:off x="127532" y="3501314"/>
            <a:ext cx="453447" cy="1463040"/>
          </a:xfrm>
          <a:prstGeom prst="rect">
            <a:avLst/>
          </a:prstGeom>
          <a:solidFill>
            <a:srgbClr val="42B12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0">
            <a:extLst>
              <a:ext uri="{FF2B5EF4-FFF2-40B4-BE49-F238E27FC236}">
                <a16:creationId xmlns:a16="http://schemas.microsoft.com/office/drawing/2014/main" id="{1F0BC31A-2732-8B71-CDFE-A6AB7C177A89}"/>
              </a:ext>
            </a:extLst>
          </p:cNvPr>
          <p:cNvSpPr>
            <a:spLocks noGrp="1"/>
          </p:cNvSpPr>
          <p:nvPr>
            <p:ph type="body" sz="quarter" idx="21" hasCustomPrompt="1"/>
          </p:nvPr>
        </p:nvSpPr>
        <p:spPr>
          <a:xfrm rot="16200000">
            <a:off x="-378889" y="4006362"/>
            <a:ext cx="1458787" cy="457200"/>
          </a:xfrm>
        </p:spPr>
        <p:txBody>
          <a:bodyPr anchor="ctr">
            <a:normAutofit/>
          </a:bodyPr>
          <a:lstStyle>
            <a:lvl1pPr marL="0" indent="0" algn="ctr">
              <a:lnSpc>
                <a:spcPct val="100000"/>
              </a:lnSpc>
              <a:buNone/>
              <a:defRPr sz="11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Category 2 Name</a:t>
            </a:r>
          </a:p>
        </p:txBody>
      </p:sp>
      <p:sp>
        <p:nvSpPr>
          <p:cNvPr id="30" name="Picture Placeholder 52">
            <a:extLst>
              <a:ext uri="{FF2B5EF4-FFF2-40B4-BE49-F238E27FC236}">
                <a16:creationId xmlns:a16="http://schemas.microsoft.com/office/drawing/2014/main" id="{14817FB2-7547-99B4-CDA2-9D1D97E7FBED}"/>
              </a:ext>
            </a:extLst>
          </p:cNvPr>
          <p:cNvSpPr>
            <a:spLocks noGrp="1"/>
          </p:cNvSpPr>
          <p:nvPr>
            <p:ph type="pic" sz="quarter" idx="47" hasCustomPrompt="1"/>
          </p:nvPr>
        </p:nvSpPr>
        <p:spPr>
          <a:xfrm>
            <a:off x="2520706" y="3599893"/>
            <a:ext cx="3813048"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arrow_cat2_act1 }}</a:t>
            </a:r>
          </a:p>
        </p:txBody>
      </p:sp>
      <p:sp>
        <p:nvSpPr>
          <p:cNvPr id="32" name="Picture Placeholder 52">
            <a:extLst>
              <a:ext uri="{FF2B5EF4-FFF2-40B4-BE49-F238E27FC236}">
                <a16:creationId xmlns:a16="http://schemas.microsoft.com/office/drawing/2014/main" id="{CCB851B6-3979-71E9-9D86-350AA47AB8ED}"/>
              </a:ext>
            </a:extLst>
          </p:cNvPr>
          <p:cNvSpPr>
            <a:spLocks noGrp="1"/>
          </p:cNvSpPr>
          <p:nvPr>
            <p:ph type="pic" sz="quarter" idx="48" hasCustomPrompt="1"/>
          </p:nvPr>
        </p:nvSpPr>
        <p:spPr>
          <a:xfrm>
            <a:off x="3452470" y="3971899"/>
            <a:ext cx="3776472"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arrow_cat2_act2 }}</a:t>
            </a:r>
          </a:p>
        </p:txBody>
      </p:sp>
      <p:sp>
        <p:nvSpPr>
          <p:cNvPr id="34" name="Picture Placeholder 52">
            <a:extLst>
              <a:ext uri="{FF2B5EF4-FFF2-40B4-BE49-F238E27FC236}">
                <a16:creationId xmlns:a16="http://schemas.microsoft.com/office/drawing/2014/main" id="{2123351D-898A-1895-4C9C-007B1E5CDACD}"/>
              </a:ext>
            </a:extLst>
          </p:cNvPr>
          <p:cNvSpPr>
            <a:spLocks noGrp="1"/>
          </p:cNvSpPr>
          <p:nvPr>
            <p:ph type="pic" sz="quarter" idx="49" hasCustomPrompt="1"/>
          </p:nvPr>
        </p:nvSpPr>
        <p:spPr>
          <a:xfrm>
            <a:off x="5326349" y="4383683"/>
            <a:ext cx="2377440"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arrow_cat2_act3 }}</a:t>
            </a:r>
          </a:p>
        </p:txBody>
      </p:sp>
      <p:sp>
        <p:nvSpPr>
          <p:cNvPr id="36" name="Rectangle 35">
            <a:extLst>
              <a:ext uri="{FF2B5EF4-FFF2-40B4-BE49-F238E27FC236}">
                <a16:creationId xmlns:a16="http://schemas.microsoft.com/office/drawing/2014/main" id="{F9E345C7-B3F6-6DB4-2B31-65F8977A3178}"/>
              </a:ext>
            </a:extLst>
          </p:cNvPr>
          <p:cNvSpPr/>
          <p:nvPr userDrawn="1"/>
        </p:nvSpPr>
        <p:spPr>
          <a:xfrm>
            <a:off x="125658" y="4981365"/>
            <a:ext cx="453447" cy="1463040"/>
          </a:xfrm>
          <a:prstGeom prst="rect">
            <a:avLst/>
          </a:prstGeom>
          <a:solidFill>
            <a:srgbClr val="2589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 Placeholder 10">
            <a:extLst>
              <a:ext uri="{FF2B5EF4-FFF2-40B4-BE49-F238E27FC236}">
                <a16:creationId xmlns:a16="http://schemas.microsoft.com/office/drawing/2014/main" id="{9391DC1B-4FD6-35C3-ACDB-926019DE445F}"/>
              </a:ext>
            </a:extLst>
          </p:cNvPr>
          <p:cNvSpPr>
            <a:spLocks noGrp="1"/>
          </p:cNvSpPr>
          <p:nvPr>
            <p:ph type="body" sz="quarter" idx="22" hasCustomPrompt="1"/>
          </p:nvPr>
        </p:nvSpPr>
        <p:spPr>
          <a:xfrm rot="16200000">
            <a:off x="-378890" y="5482083"/>
            <a:ext cx="1458787" cy="457200"/>
          </a:xfrm>
        </p:spPr>
        <p:txBody>
          <a:bodyPr anchor="ctr">
            <a:normAutofit/>
          </a:bodyPr>
          <a:lstStyle>
            <a:lvl1pPr marL="0" indent="0" algn="ctr">
              <a:lnSpc>
                <a:spcPct val="100000"/>
              </a:lnSpc>
              <a:buNone/>
              <a:defRPr sz="11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Category 3 Name</a:t>
            </a:r>
          </a:p>
        </p:txBody>
      </p:sp>
      <p:sp>
        <p:nvSpPr>
          <p:cNvPr id="38" name="Picture Placeholder 52">
            <a:extLst>
              <a:ext uri="{FF2B5EF4-FFF2-40B4-BE49-F238E27FC236}">
                <a16:creationId xmlns:a16="http://schemas.microsoft.com/office/drawing/2014/main" id="{30CC9B81-14AB-156C-D255-8C437D8804F6}"/>
              </a:ext>
            </a:extLst>
          </p:cNvPr>
          <p:cNvSpPr>
            <a:spLocks noGrp="1"/>
          </p:cNvSpPr>
          <p:nvPr>
            <p:ph type="pic" sz="quarter" idx="50" hasCustomPrompt="1"/>
          </p:nvPr>
        </p:nvSpPr>
        <p:spPr>
          <a:xfrm>
            <a:off x="6311226" y="5083086"/>
            <a:ext cx="4544568"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arrow_cat3_act1 }}</a:t>
            </a:r>
          </a:p>
        </p:txBody>
      </p:sp>
      <p:sp>
        <p:nvSpPr>
          <p:cNvPr id="40" name="Picture Placeholder 52">
            <a:extLst>
              <a:ext uri="{FF2B5EF4-FFF2-40B4-BE49-F238E27FC236}">
                <a16:creationId xmlns:a16="http://schemas.microsoft.com/office/drawing/2014/main" id="{3AF3AEAC-DC8E-27B0-0C98-29A1B88FB1E7}"/>
              </a:ext>
            </a:extLst>
          </p:cNvPr>
          <p:cNvSpPr>
            <a:spLocks noGrp="1"/>
          </p:cNvSpPr>
          <p:nvPr>
            <p:ph type="pic" sz="quarter" idx="51" hasCustomPrompt="1"/>
          </p:nvPr>
        </p:nvSpPr>
        <p:spPr>
          <a:xfrm>
            <a:off x="7306065" y="5460821"/>
            <a:ext cx="4306824"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arrow_cat3_act2 }}</a:t>
            </a:r>
          </a:p>
        </p:txBody>
      </p:sp>
      <p:sp>
        <p:nvSpPr>
          <p:cNvPr id="42" name="Picture Placeholder 52">
            <a:extLst>
              <a:ext uri="{FF2B5EF4-FFF2-40B4-BE49-F238E27FC236}">
                <a16:creationId xmlns:a16="http://schemas.microsoft.com/office/drawing/2014/main" id="{CD779CBA-F0CC-044F-D926-DE22875A63A2}"/>
              </a:ext>
            </a:extLst>
          </p:cNvPr>
          <p:cNvSpPr>
            <a:spLocks noGrp="1"/>
          </p:cNvSpPr>
          <p:nvPr>
            <p:ph type="pic" sz="quarter" idx="52" hasCustomPrompt="1"/>
          </p:nvPr>
        </p:nvSpPr>
        <p:spPr>
          <a:xfrm>
            <a:off x="10164865" y="5842327"/>
            <a:ext cx="1801368" cy="237744"/>
          </a:xfrm>
        </p:spPr>
        <p:txBody>
          <a:bodyPr>
            <a:noAutofit/>
          </a:bodyPr>
          <a:lstStyle>
            <a:lvl1pPr marL="0" indent="0">
              <a:buNone/>
              <a:defRPr sz="1000" b="0" i="0">
                <a:latin typeface="Open Sans Light" pitchFamily="2" charset="0"/>
                <a:ea typeface="Open Sans Light" pitchFamily="2" charset="0"/>
                <a:cs typeface="Open Sans Light" pitchFamily="2" charset="0"/>
              </a:defRPr>
            </a:lvl1pPr>
          </a:lstStyle>
          <a:p>
            <a:r>
              <a:rPr lang="en-US"/>
              <a:t>{{ arrow_cat3_act3 }}</a:t>
            </a:r>
          </a:p>
        </p:txBody>
      </p:sp>
      <p:sp>
        <p:nvSpPr>
          <p:cNvPr id="44" name="Text Placeholder 8">
            <a:extLst>
              <a:ext uri="{FF2B5EF4-FFF2-40B4-BE49-F238E27FC236}">
                <a16:creationId xmlns:a16="http://schemas.microsoft.com/office/drawing/2014/main" id="{FD4CC1A4-F3F7-AD8A-4D5C-F5BF6980563E}"/>
              </a:ext>
            </a:extLst>
          </p:cNvPr>
          <p:cNvSpPr>
            <a:spLocks noGrp="1"/>
          </p:cNvSpPr>
          <p:nvPr>
            <p:ph type="body" sz="quarter" idx="53"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25" name="Category 1 Activity 2">
            <a:extLst>
              <a:ext uri="{FF2B5EF4-FFF2-40B4-BE49-F238E27FC236}">
                <a16:creationId xmlns:a16="http://schemas.microsoft.com/office/drawing/2014/main" id="{B8BA0129-DA7E-84DD-6EAD-1DD9735D718B}"/>
              </a:ext>
            </a:extLst>
          </p:cNvPr>
          <p:cNvSpPr>
            <a:spLocks noGrp="1"/>
          </p:cNvSpPr>
          <p:nvPr>
            <p:ph type="body" sz="quarter" idx="36" hasCustomPrompt="1"/>
          </p:nvPr>
        </p:nvSpPr>
        <p:spPr>
          <a:xfrm>
            <a:off x="1030678" y="2484030"/>
            <a:ext cx="2272766" cy="219456"/>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1 Activity 2</a:t>
            </a:r>
          </a:p>
        </p:txBody>
      </p:sp>
      <p:sp>
        <p:nvSpPr>
          <p:cNvPr id="27" name="Category 1 Activity 3">
            <a:extLst>
              <a:ext uri="{FF2B5EF4-FFF2-40B4-BE49-F238E27FC236}">
                <a16:creationId xmlns:a16="http://schemas.microsoft.com/office/drawing/2014/main" id="{CF029009-C8BA-B992-B31A-BF9565636FF1}"/>
              </a:ext>
            </a:extLst>
          </p:cNvPr>
          <p:cNvSpPr>
            <a:spLocks noGrp="1"/>
          </p:cNvSpPr>
          <p:nvPr>
            <p:ph type="body" sz="quarter" idx="37" hasCustomPrompt="1"/>
          </p:nvPr>
        </p:nvSpPr>
        <p:spPr>
          <a:xfrm>
            <a:off x="1565158" y="2858416"/>
            <a:ext cx="2713198" cy="219456"/>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1 Activity 3</a:t>
            </a:r>
          </a:p>
        </p:txBody>
      </p:sp>
      <p:sp>
        <p:nvSpPr>
          <p:cNvPr id="31" name="Category 2 Activity 1">
            <a:extLst>
              <a:ext uri="{FF2B5EF4-FFF2-40B4-BE49-F238E27FC236}">
                <a16:creationId xmlns:a16="http://schemas.microsoft.com/office/drawing/2014/main" id="{55691776-23AA-C68C-BBE2-5835B382F7E5}"/>
              </a:ext>
            </a:extLst>
          </p:cNvPr>
          <p:cNvSpPr>
            <a:spLocks noGrp="1"/>
          </p:cNvSpPr>
          <p:nvPr>
            <p:ph type="body" sz="quarter" idx="38" hasCustomPrompt="1"/>
          </p:nvPr>
        </p:nvSpPr>
        <p:spPr>
          <a:xfrm>
            <a:off x="2501815" y="3605853"/>
            <a:ext cx="3629033" cy="219456"/>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2 Activity 1</a:t>
            </a:r>
          </a:p>
        </p:txBody>
      </p:sp>
      <p:sp>
        <p:nvSpPr>
          <p:cNvPr id="33" name="Category 2 Activity 2">
            <a:extLst>
              <a:ext uri="{FF2B5EF4-FFF2-40B4-BE49-F238E27FC236}">
                <a16:creationId xmlns:a16="http://schemas.microsoft.com/office/drawing/2014/main" id="{94B6D847-506D-E9FB-9633-925471D86398}"/>
              </a:ext>
            </a:extLst>
          </p:cNvPr>
          <p:cNvSpPr>
            <a:spLocks noGrp="1"/>
          </p:cNvSpPr>
          <p:nvPr>
            <p:ph type="body" sz="quarter" idx="39" hasCustomPrompt="1"/>
          </p:nvPr>
        </p:nvSpPr>
        <p:spPr>
          <a:xfrm>
            <a:off x="3453103" y="3981067"/>
            <a:ext cx="3612567" cy="219456"/>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2 Activity 2</a:t>
            </a:r>
          </a:p>
        </p:txBody>
      </p:sp>
      <p:sp>
        <p:nvSpPr>
          <p:cNvPr id="35" name="Text Placeholder 3">
            <a:extLst>
              <a:ext uri="{FF2B5EF4-FFF2-40B4-BE49-F238E27FC236}">
                <a16:creationId xmlns:a16="http://schemas.microsoft.com/office/drawing/2014/main" id="{EC62D275-E4C9-A780-445D-F5A7C7BDBE60}"/>
              </a:ext>
            </a:extLst>
          </p:cNvPr>
          <p:cNvSpPr>
            <a:spLocks noGrp="1"/>
          </p:cNvSpPr>
          <p:nvPr>
            <p:ph type="body" sz="quarter" idx="40" hasCustomPrompt="1"/>
          </p:nvPr>
        </p:nvSpPr>
        <p:spPr>
          <a:xfrm>
            <a:off x="5324475" y="4393762"/>
            <a:ext cx="2256783" cy="219456"/>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2 Activity 3</a:t>
            </a:r>
          </a:p>
        </p:txBody>
      </p:sp>
      <p:sp>
        <p:nvSpPr>
          <p:cNvPr id="39" name="Category 3 Activity 1">
            <a:extLst>
              <a:ext uri="{FF2B5EF4-FFF2-40B4-BE49-F238E27FC236}">
                <a16:creationId xmlns:a16="http://schemas.microsoft.com/office/drawing/2014/main" id="{C88D9093-6C1D-A83D-9959-211405F95B97}"/>
              </a:ext>
            </a:extLst>
          </p:cNvPr>
          <p:cNvSpPr>
            <a:spLocks noGrp="1"/>
          </p:cNvSpPr>
          <p:nvPr>
            <p:ph type="body" sz="quarter" idx="41" hasCustomPrompt="1"/>
          </p:nvPr>
        </p:nvSpPr>
        <p:spPr>
          <a:xfrm>
            <a:off x="6311226" y="5090540"/>
            <a:ext cx="4395469" cy="205409"/>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3 Activity 1</a:t>
            </a:r>
          </a:p>
        </p:txBody>
      </p:sp>
      <p:sp>
        <p:nvSpPr>
          <p:cNvPr id="41" name="Category 3 Activity 2">
            <a:extLst>
              <a:ext uri="{FF2B5EF4-FFF2-40B4-BE49-F238E27FC236}">
                <a16:creationId xmlns:a16="http://schemas.microsoft.com/office/drawing/2014/main" id="{E745884E-53CD-41C5-A42A-84ABD47F3CEE}"/>
              </a:ext>
            </a:extLst>
          </p:cNvPr>
          <p:cNvSpPr>
            <a:spLocks noGrp="1"/>
          </p:cNvSpPr>
          <p:nvPr>
            <p:ph type="body" sz="quarter" idx="42" hasCustomPrompt="1"/>
          </p:nvPr>
        </p:nvSpPr>
        <p:spPr>
          <a:xfrm>
            <a:off x="7317096" y="5462350"/>
            <a:ext cx="4090660" cy="219456"/>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3 Activity 2</a:t>
            </a:r>
          </a:p>
        </p:txBody>
      </p:sp>
      <p:sp>
        <p:nvSpPr>
          <p:cNvPr id="43" name="Category 3 Activity 3">
            <a:extLst>
              <a:ext uri="{FF2B5EF4-FFF2-40B4-BE49-F238E27FC236}">
                <a16:creationId xmlns:a16="http://schemas.microsoft.com/office/drawing/2014/main" id="{8B802C76-3443-22C8-E8BB-1EF517472E6B}"/>
              </a:ext>
            </a:extLst>
          </p:cNvPr>
          <p:cNvSpPr>
            <a:spLocks noGrp="1"/>
          </p:cNvSpPr>
          <p:nvPr>
            <p:ph type="body" sz="quarter" idx="43" hasCustomPrompt="1"/>
          </p:nvPr>
        </p:nvSpPr>
        <p:spPr>
          <a:xfrm>
            <a:off x="10168177" y="5844441"/>
            <a:ext cx="1631971" cy="219456"/>
          </a:xfrm>
        </p:spPr>
        <p:txBody>
          <a:bodyPr anchor="ctr">
            <a:noAutofit/>
          </a:bodyPr>
          <a:lstStyle>
            <a:lvl1pPr marL="0" indent="0">
              <a:lnSpc>
                <a:spcPct val="100000"/>
              </a:lnSpc>
              <a:buNone/>
              <a:defRPr sz="1000" b="0" i="0">
                <a:solidFill>
                  <a:schemeClr val="bg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Category 3 Activity 3</a:t>
            </a:r>
          </a:p>
        </p:txBody>
      </p:sp>
    </p:spTree>
    <p:extLst>
      <p:ext uri="{BB962C8B-B14F-4D97-AF65-F5344CB8AC3E}">
        <p14:creationId xmlns:p14="http://schemas.microsoft.com/office/powerpoint/2010/main" val="1582669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ransition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0B5BB6C8-C4E8-D911-C484-74C71FDF39DE}"/>
              </a:ext>
            </a:extLst>
          </p:cNvPr>
          <p:cNvSpPr>
            <a:spLocks noGrp="1"/>
          </p:cNvSpPr>
          <p:nvPr>
            <p:ph type="body" sz="quarter" idx="19" hasCustomPrompt="1"/>
          </p:nvPr>
        </p:nvSpPr>
        <p:spPr>
          <a:xfrm>
            <a:off x="536575" y="301800"/>
            <a:ext cx="7167096"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Slide Title">
            <a:extLst>
              <a:ext uri="{FF2B5EF4-FFF2-40B4-BE49-F238E27FC236}">
                <a16:creationId xmlns:a16="http://schemas.microsoft.com/office/drawing/2014/main" id="{04199F1D-8913-1220-6190-611C42EEEFAF}"/>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sp>
        <p:nvSpPr>
          <p:cNvPr id="6" name="Slide Subtitle">
            <a:extLst>
              <a:ext uri="{FF2B5EF4-FFF2-40B4-BE49-F238E27FC236}">
                <a16:creationId xmlns:a16="http://schemas.microsoft.com/office/drawing/2014/main" id="{98DCD5E3-D7D8-64B2-1DDA-A88208BF75AE}"/>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Slide Subtitle</a:t>
            </a:r>
          </a:p>
        </p:txBody>
      </p:sp>
      <p:sp>
        <p:nvSpPr>
          <p:cNvPr id="7" name="Rectangle 6">
            <a:extLst>
              <a:ext uri="{FF2B5EF4-FFF2-40B4-BE49-F238E27FC236}">
                <a16:creationId xmlns:a16="http://schemas.microsoft.com/office/drawing/2014/main" id="{668079E9-9F67-2FF5-EC47-A58D0F1A13C8}"/>
              </a:ext>
            </a:extLst>
          </p:cNvPr>
          <p:cNvSpPr/>
          <p:nvPr userDrawn="1"/>
        </p:nvSpPr>
        <p:spPr>
          <a:xfrm>
            <a:off x="5505450" y="1977194"/>
            <a:ext cx="6198870" cy="4223403"/>
          </a:xfrm>
          <a:prstGeom prst="rect">
            <a:avLst/>
          </a:prstGeom>
          <a:solidFill>
            <a:schemeClr val="accent1">
              <a:lumMod val="20000"/>
              <a:lumOff val="8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8" name="Pentagon 2">
            <a:extLst>
              <a:ext uri="{FF2B5EF4-FFF2-40B4-BE49-F238E27FC236}">
                <a16:creationId xmlns:a16="http://schemas.microsoft.com/office/drawing/2014/main" id="{A7C322B7-1DF7-EFEF-EE50-6B8DFEF5E65A}"/>
              </a:ext>
            </a:extLst>
          </p:cNvPr>
          <p:cNvSpPr/>
          <p:nvPr userDrawn="1"/>
        </p:nvSpPr>
        <p:spPr>
          <a:xfrm>
            <a:off x="411479" y="1977194"/>
            <a:ext cx="5932171" cy="4223403"/>
          </a:xfrm>
          <a:custGeom>
            <a:avLst/>
            <a:gdLst>
              <a:gd name="connsiteX0" fmla="*/ 0 w 7905750"/>
              <a:gd name="connsiteY0" fmla="*/ 0 h 4425696"/>
              <a:gd name="connsiteX1" fmla="*/ 5692902 w 7905750"/>
              <a:gd name="connsiteY1" fmla="*/ 0 h 4425696"/>
              <a:gd name="connsiteX2" fmla="*/ 7905750 w 7905750"/>
              <a:gd name="connsiteY2" fmla="*/ 2212848 h 4425696"/>
              <a:gd name="connsiteX3" fmla="*/ 5692902 w 7905750"/>
              <a:gd name="connsiteY3" fmla="*/ 4425696 h 4425696"/>
              <a:gd name="connsiteX4" fmla="*/ 0 w 7905750"/>
              <a:gd name="connsiteY4" fmla="*/ 4425696 h 4425696"/>
              <a:gd name="connsiteX5" fmla="*/ 0 w 7905750"/>
              <a:gd name="connsiteY5" fmla="*/ 0 h 4425696"/>
              <a:gd name="connsiteX0" fmla="*/ 0 w 6534150"/>
              <a:gd name="connsiteY0" fmla="*/ 0 h 4425696"/>
              <a:gd name="connsiteX1" fmla="*/ 5692902 w 6534150"/>
              <a:gd name="connsiteY1" fmla="*/ 0 h 4425696"/>
              <a:gd name="connsiteX2" fmla="*/ 6534150 w 6534150"/>
              <a:gd name="connsiteY2" fmla="*/ 2212848 h 4425696"/>
              <a:gd name="connsiteX3" fmla="*/ 5692902 w 6534150"/>
              <a:gd name="connsiteY3" fmla="*/ 4425696 h 4425696"/>
              <a:gd name="connsiteX4" fmla="*/ 0 w 6534150"/>
              <a:gd name="connsiteY4" fmla="*/ 4425696 h 4425696"/>
              <a:gd name="connsiteX5" fmla="*/ 0 w 6534150"/>
              <a:gd name="connsiteY5"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4150" h="4425696">
                <a:moveTo>
                  <a:pt x="0" y="0"/>
                </a:moveTo>
                <a:lnTo>
                  <a:pt x="5692902" y="0"/>
                </a:lnTo>
                <a:lnTo>
                  <a:pt x="6534150" y="2212848"/>
                </a:lnTo>
                <a:lnTo>
                  <a:pt x="5692902" y="4425696"/>
                </a:lnTo>
                <a:lnTo>
                  <a:pt x="0" y="4425696"/>
                </a:lnTo>
                <a:lnTo>
                  <a:pt x="0" y="0"/>
                </a:lnTo>
                <a:close/>
              </a:path>
            </a:pathLst>
          </a:cu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Light"/>
              <a:ea typeface="+mn-ea"/>
              <a:cs typeface="+mn-cs"/>
            </a:endParaRPr>
          </a:p>
        </p:txBody>
      </p:sp>
      <p:grpSp>
        <p:nvGrpSpPr>
          <p:cNvPr id="9" name="Group 8">
            <a:extLst>
              <a:ext uri="{FF2B5EF4-FFF2-40B4-BE49-F238E27FC236}">
                <a16:creationId xmlns:a16="http://schemas.microsoft.com/office/drawing/2014/main" id="{93E8B773-0BF8-15CE-E549-01AD9E47FEB8}"/>
              </a:ext>
            </a:extLst>
          </p:cNvPr>
          <p:cNvGrpSpPr>
            <a:grpSpLocks noChangeAspect="1"/>
          </p:cNvGrpSpPr>
          <p:nvPr userDrawn="1"/>
        </p:nvGrpSpPr>
        <p:grpSpPr>
          <a:xfrm>
            <a:off x="855223" y="2254008"/>
            <a:ext cx="307975" cy="445179"/>
            <a:chOff x="9207500" y="2944813"/>
            <a:chExt cx="334962" cy="484188"/>
          </a:xfrm>
        </p:grpSpPr>
        <p:sp>
          <p:nvSpPr>
            <p:cNvPr id="10" name="Freeform 374">
              <a:extLst>
                <a:ext uri="{FF2B5EF4-FFF2-40B4-BE49-F238E27FC236}">
                  <a16:creationId xmlns:a16="http://schemas.microsoft.com/office/drawing/2014/main" id="{5B4F7CB0-FF4F-456D-DD0D-B07B5767041D}"/>
                </a:ext>
              </a:extLst>
            </p:cNvPr>
            <p:cNvSpPr>
              <a:spLocks/>
            </p:cNvSpPr>
            <p:nvPr/>
          </p:nvSpPr>
          <p:spPr bwMode="auto">
            <a:xfrm>
              <a:off x="9207500" y="3287713"/>
              <a:ext cx="334962" cy="141288"/>
            </a:xfrm>
            <a:custGeom>
              <a:avLst/>
              <a:gdLst>
                <a:gd name="T0" fmla="*/ 158 w 159"/>
                <a:gd name="T1" fmla="*/ 60 h 67"/>
                <a:gd name="T2" fmla="*/ 136 w 159"/>
                <a:gd name="T3" fmla="*/ 3 h 67"/>
                <a:gd name="T4" fmla="*/ 132 w 159"/>
                <a:gd name="T5" fmla="*/ 0 h 67"/>
                <a:gd name="T6" fmla="*/ 118 w 159"/>
                <a:gd name="T7" fmla="*/ 0 h 67"/>
                <a:gd name="T8" fmla="*/ 113 w 159"/>
                <a:gd name="T9" fmla="*/ 5 h 67"/>
                <a:gd name="T10" fmla="*/ 118 w 159"/>
                <a:gd name="T11" fmla="*/ 10 h 67"/>
                <a:gd name="T12" fmla="*/ 128 w 159"/>
                <a:gd name="T13" fmla="*/ 10 h 67"/>
                <a:gd name="T14" fmla="*/ 147 w 159"/>
                <a:gd name="T15" fmla="*/ 57 h 67"/>
                <a:gd name="T16" fmla="*/ 12 w 159"/>
                <a:gd name="T17" fmla="*/ 57 h 67"/>
                <a:gd name="T18" fmla="*/ 31 w 159"/>
                <a:gd name="T19" fmla="*/ 10 h 67"/>
                <a:gd name="T20" fmla="*/ 42 w 159"/>
                <a:gd name="T21" fmla="*/ 10 h 67"/>
                <a:gd name="T22" fmla="*/ 46 w 159"/>
                <a:gd name="T23" fmla="*/ 5 h 67"/>
                <a:gd name="T24" fmla="*/ 42 w 159"/>
                <a:gd name="T25" fmla="*/ 0 h 67"/>
                <a:gd name="T26" fmla="*/ 28 w 159"/>
                <a:gd name="T27" fmla="*/ 0 h 67"/>
                <a:gd name="T28" fmla="*/ 24 w 159"/>
                <a:gd name="T29" fmla="*/ 3 h 67"/>
                <a:gd name="T30" fmla="*/ 1 w 159"/>
                <a:gd name="T31" fmla="*/ 60 h 67"/>
                <a:gd name="T32" fmla="*/ 2 w 159"/>
                <a:gd name="T33" fmla="*/ 65 h 67"/>
                <a:gd name="T34" fmla="*/ 5 w 159"/>
                <a:gd name="T35" fmla="*/ 67 h 67"/>
                <a:gd name="T36" fmla="*/ 154 w 159"/>
                <a:gd name="T37" fmla="*/ 67 h 67"/>
                <a:gd name="T38" fmla="*/ 158 w 159"/>
                <a:gd name="T39" fmla="*/ 65 h 67"/>
                <a:gd name="T40" fmla="*/ 158 w 159"/>
                <a:gd name="T4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9" h="67">
                  <a:moveTo>
                    <a:pt x="158" y="60"/>
                  </a:moveTo>
                  <a:cubicBezTo>
                    <a:pt x="136" y="3"/>
                    <a:pt x="136" y="3"/>
                    <a:pt x="136" y="3"/>
                  </a:cubicBezTo>
                  <a:cubicBezTo>
                    <a:pt x="135" y="2"/>
                    <a:pt x="133" y="0"/>
                    <a:pt x="132" y="0"/>
                  </a:cubicBezTo>
                  <a:cubicBezTo>
                    <a:pt x="118" y="0"/>
                    <a:pt x="118" y="0"/>
                    <a:pt x="118" y="0"/>
                  </a:cubicBezTo>
                  <a:cubicBezTo>
                    <a:pt x="115" y="0"/>
                    <a:pt x="113" y="3"/>
                    <a:pt x="113" y="5"/>
                  </a:cubicBezTo>
                  <a:cubicBezTo>
                    <a:pt x="113" y="8"/>
                    <a:pt x="115" y="10"/>
                    <a:pt x="118" y="10"/>
                  </a:cubicBezTo>
                  <a:cubicBezTo>
                    <a:pt x="128" y="10"/>
                    <a:pt x="128" y="10"/>
                    <a:pt x="128" y="10"/>
                  </a:cubicBezTo>
                  <a:cubicBezTo>
                    <a:pt x="147" y="57"/>
                    <a:pt x="147" y="57"/>
                    <a:pt x="147" y="57"/>
                  </a:cubicBezTo>
                  <a:cubicBezTo>
                    <a:pt x="12" y="57"/>
                    <a:pt x="12" y="57"/>
                    <a:pt x="12" y="57"/>
                  </a:cubicBezTo>
                  <a:cubicBezTo>
                    <a:pt x="31" y="10"/>
                    <a:pt x="31" y="10"/>
                    <a:pt x="31" y="10"/>
                  </a:cubicBezTo>
                  <a:cubicBezTo>
                    <a:pt x="42" y="10"/>
                    <a:pt x="42" y="10"/>
                    <a:pt x="42" y="10"/>
                  </a:cubicBezTo>
                  <a:cubicBezTo>
                    <a:pt x="44" y="10"/>
                    <a:pt x="46" y="8"/>
                    <a:pt x="46" y="5"/>
                  </a:cubicBezTo>
                  <a:cubicBezTo>
                    <a:pt x="46" y="3"/>
                    <a:pt x="44" y="0"/>
                    <a:pt x="42" y="0"/>
                  </a:cubicBezTo>
                  <a:cubicBezTo>
                    <a:pt x="28" y="0"/>
                    <a:pt x="28" y="0"/>
                    <a:pt x="28" y="0"/>
                  </a:cubicBezTo>
                  <a:cubicBezTo>
                    <a:pt x="26" y="0"/>
                    <a:pt x="24" y="2"/>
                    <a:pt x="24" y="3"/>
                  </a:cubicBezTo>
                  <a:cubicBezTo>
                    <a:pt x="1" y="60"/>
                    <a:pt x="1" y="60"/>
                    <a:pt x="1" y="60"/>
                  </a:cubicBezTo>
                  <a:cubicBezTo>
                    <a:pt x="0" y="62"/>
                    <a:pt x="1" y="63"/>
                    <a:pt x="2" y="65"/>
                  </a:cubicBezTo>
                  <a:cubicBezTo>
                    <a:pt x="2" y="66"/>
                    <a:pt x="4" y="67"/>
                    <a:pt x="5" y="67"/>
                  </a:cubicBezTo>
                  <a:cubicBezTo>
                    <a:pt x="154" y="67"/>
                    <a:pt x="154" y="67"/>
                    <a:pt x="154" y="67"/>
                  </a:cubicBezTo>
                  <a:cubicBezTo>
                    <a:pt x="156" y="67"/>
                    <a:pt x="157" y="66"/>
                    <a:pt x="158" y="65"/>
                  </a:cubicBezTo>
                  <a:cubicBezTo>
                    <a:pt x="159" y="63"/>
                    <a:pt x="159" y="62"/>
                    <a:pt x="158" y="6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sp>
          <p:nvSpPr>
            <p:cNvPr id="11" name="Freeform 375">
              <a:extLst>
                <a:ext uri="{FF2B5EF4-FFF2-40B4-BE49-F238E27FC236}">
                  <a16:creationId xmlns:a16="http://schemas.microsoft.com/office/drawing/2014/main" id="{F6DD9DE9-B23B-C970-D8BD-346D3726CA42}"/>
                </a:ext>
              </a:extLst>
            </p:cNvPr>
            <p:cNvSpPr>
              <a:spLocks noEditPoints="1"/>
            </p:cNvSpPr>
            <p:nvPr/>
          </p:nvSpPr>
          <p:spPr bwMode="auto">
            <a:xfrm>
              <a:off x="9318625" y="3022600"/>
              <a:ext cx="114300" cy="114300"/>
            </a:xfrm>
            <a:custGeom>
              <a:avLst/>
              <a:gdLst>
                <a:gd name="T0" fmla="*/ 54 w 54"/>
                <a:gd name="T1" fmla="*/ 27 h 54"/>
                <a:gd name="T2" fmla="*/ 27 w 54"/>
                <a:gd name="T3" fmla="*/ 0 h 54"/>
                <a:gd name="T4" fmla="*/ 0 w 54"/>
                <a:gd name="T5" fmla="*/ 27 h 54"/>
                <a:gd name="T6" fmla="*/ 27 w 54"/>
                <a:gd name="T7" fmla="*/ 54 h 54"/>
                <a:gd name="T8" fmla="*/ 54 w 54"/>
                <a:gd name="T9" fmla="*/ 27 h 54"/>
                <a:gd name="T10" fmla="*/ 27 w 54"/>
                <a:gd name="T11" fmla="*/ 44 h 54"/>
                <a:gd name="T12" fmla="*/ 9 w 54"/>
                <a:gd name="T13" fmla="*/ 27 h 54"/>
                <a:gd name="T14" fmla="*/ 27 w 54"/>
                <a:gd name="T15" fmla="*/ 9 h 54"/>
                <a:gd name="T16" fmla="*/ 44 w 54"/>
                <a:gd name="T17" fmla="*/ 27 h 54"/>
                <a:gd name="T18" fmla="*/ 27 w 54"/>
                <a:gd name="T19"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54" y="27"/>
                  </a:moveTo>
                  <a:cubicBezTo>
                    <a:pt x="54" y="12"/>
                    <a:pt x="42" y="0"/>
                    <a:pt x="27" y="0"/>
                  </a:cubicBezTo>
                  <a:cubicBezTo>
                    <a:pt x="12" y="0"/>
                    <a:pt x="0" y="12"/>
                    <a:pt x="0" y="27"/>
                  </a:cubicBezTo>
                  <a:cubicBezTo>
                    <a:pt x="0" y="42"/>
                    <a:pt x="12" y="54"/>
                    <a:pt x="27" y="54"/>
                  </a:cubicBezTo>
                  <a:cubicBezTo>
                    <a:pt x="42" y="54"/>
                    <a:pt x="54" y="42"/>
                    <a:pt x="54" y="27"/>
                  </a:cubicBezTo>
                  <a:close/>
                  <a:moveTo>
                    <a:pt x="27" y="44"/>
                  </a:moveTo>
                  <a:cubicBezTo>
                    <a:pt x="17" y="44"/>
                    <a:pt x="9" y="36"/>
                    <a:pt x="9" y="27"/>
                  </a:cubicBezTo>
                  <a:cubicBezTo>
                    <a:pt x="9" y="17"/>
                    <a:pt x="17" y="9"/>
                    <a:pt x="27" y="9"/>
                  </a:cubicBezTo>
                  <a:cubicBezTo>
                    <a:pt x="36" y="9"/>
                    <a:pt x="44" y="17"/>
                    <a:pt x="44" y="27"/>
                  </a:cubicBezTo>
                  <a:cubicBezTo>
                    <a:pt x="44" y="36"/>
                    <a:pt x="36" y="44"/>
                    <a:pt x="27" y="44"/>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sp>
          <p:nvSpPr>
            <p:cNvPr id="12" name="Freeform 376">
              <a:extLst>
                <a:ext uri="{FF2B5EF4-FFF2-40B4-BE49-F238E27FC236}">
                  <a16:creationId xmlns:a16="http://schemas.microsoft.com/office/drawing/2014/main" id="{DA9E27D4-3245-E48F-DD87-44F9FF82E7D8}"/>
                </a:ext>
              </a:extLst>
            </p:cNvPr>
            <p:cNvSpPr>
              <a:spLocks noEditPoints="1"/>
            </p:cNvSpPr>
            <p:nvPr/>
          </p:nvSpPr>
          <p:spPr bwMode="auto">
            <a:xfrm>
              <a:off x="9234488" y="2944813"/>
              <a:ext cx="280987" cy="420688"/>
            </a:xfrm>
            <a:custGeom>
              <a:avLst/>
              <a:gdLst>
                <a:gd name="T0" fmla="*/ 67 w 133"/>
                <a:gd name="T1" fmla="*/ 200 h 200"/>
                <a:gd name="T2" fmla="*/ 71 w 133"/>
                <a:gd name="T3" fmla="*/ 198 h 200"/>
                <a:gd name="T4" fmla="*/ 133 w 133"/>
                <a:gd name="T5" fmla="*/ 67 h 200"/>
                <a:gd name="T6" fmla="*/ 67 w 133"/>
                <a:gd name="T7" fmla="*/ 0 h 200"/>
                <a:gd name="T8" fmla="*/ 0 w 133"/>
                <a:gd name="T9" fmla="*/ 67 h 200"/>
                <a:gd name="T10" fmla="*/ 63 w 133"/>
                <a:gd name="T11" fmla="*/ 198 h 200"/>
                <a:gd name="T12" fmla="*/ 67 w 133"/>
                <a:gd name="T13" fmla="*/ 200 h 200"/>
                <a:gd name="T14" fmla="*/ 67 w 133"/>
                <a:gd name="T15" fmla="*/ 10 h 200"/>
                <a:gd name="T16" fmla="*/ 124 w 133"/>
                <a:gd name="T17" fmla="*/ 67 h 200"/>
                <a:gd name="T18" fmla="*/ 67 w 133"/>
                <a:gd name="T19" fmla="*/ 186 h 200"/>
                <a:gd name="T20" fmla="*/ 10 w 133"/>
                <a:gd name="T21" fmla="*/ 67 h 200"/>
                <a:gd name="T22" fmla="*/ 67 w 133"/>
                <a:gd name="T23" fmla="*/ 1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200">
                  <a:moveTo>
                    <a:pt x="67" y="200"/>
                  </a:moveTo>
                  <a:cubicBezTo>
                    <a:pt x="68" y="200"/>
                    <a:pt x="70" y="199"/>
                    <a:pt x="71" y="198"/>
                  </a:cubicBezTo>
                  <a:cubicBezTo>
                    <a:pt x="73" y="194"/>
                    <a:pt x="133" y="102"/>
                    <a:pt x="133" y="67"/>
                  </a:cubicBezTo>
                  <a:cubicBezTo>
                    <a:pt x="133" y="30"/>
                    <a:pt x="103" y="0"/>
                    <a:pt x="67" y="0"/>
                  </a:cubicBezTo>
                  <a:cubicBezTo>
                    <a:pt x="30" y="0"/>
                    <a:pt x="0" y="30"/>
                    <a:pt x="0" y="67"/>
                  </a:cubicBezTo>
                  <a:cubicBezTo>
                    <a:pt x="0" y="102"/>
                    <a:pt x="60" y="194"/>
                    <a:pt x="63" y="198"/>
                  </a:cubicBezTo>
                  <a:cubicBezTo>
                    <a:pt x="64" y="199"/>
                    <a:pt x="65" y="200"/>
                    <a:pt x="67" y="200"/>
                  </a:cubicBezTo>
                  <a:close/>
                  <a:moveTo>
                    <a:pt x="67" y="10"/>
                  </a:moveTo>
                  <a:cubicBezTo>
                    <a:pt x="98" y="10"/>
                    <a:pt x="124" y="35"/>
                    <a:pt x="124" y="67"/>
                  </a:cubicBezTo>
                  <a:cubicBezTo>
                    <a:pt x="124" y="94"/>
                    <a:pt x="80" y="165"/>
                    <a:pt x="67" y="186"/>
                  </a:cubicBezTo>
                  <a:cubicBezTo>
                    <a:pt x="53" y="165"/>
                    <a:pt x="10" y="94"/>
                    <a:pt x="10" y="67"/>
                  </a:cubicBezTo>
                  <a:cubicBezTo>
                    <a:pt x="10" y="35"/>
                    <a:pt x="35" y="10"/>
                    <a:pt x="67"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grpSp>
      <p:grpSp>
        <p:nvGrpSpPr>
          <p:cNvPr id="13" name="Group 12">
            <a:extLst>
              <a:ext uri="{FF2B5EF4-FFF2-40B4-BE49-F238E27FC236}">
                <a16:creationId xmlns:a16="http://schemas.microsoft.com/office/drawing/2014/main" id="{6CEB011A-8F18-0EC3-E387-FA1677AD2CB2}"/>
              </a:ext>
            </a:extLst>
          </p:cNvPr>
          <p:cNvGrpSpPr>
            <a:grpSpLocks noChangeAspect="1"/>
          </p:cNvGrpSpPr>
          <p:nvPr userDrawn="1"/>
        </p:nvGrpSpPr>
        <p:grpSpPr>
          <a:xfrm>
            <a:off x="6647944" y="2266934"/>
            <a:ext cx="473223" cy="500186"/>
            <a:chOff x="11280776" y="3148013"/>
            <a:chExt cx="557213" cy="588962"/>
          </a:xfrm>
        </p:grpSpPr>
        <p:sp>
          <p:nvSpPr>
            <p:cNvPr id="14" name="Freeform 532">
              <a:extLst>
                <a:ext uri="{FF2B5EF4-FFF2-40B4-BE49-F238E27FC236}">
                  <a16:creationId xmlns:a16="http://schemas.microsoft.com/office/drawing/2014/main" id="{5157ED9D-E77C-099D-5444-D5D929E64A92}"/>
                </a:ext>
              </a:extLst>
            </p:cNvPr>
            <p:cNvSpPr>
              <a:spLocks noEditPoints="1"/>
            </p:cNvSpPr>
            <p:nvPr/>
          </p:nvSpPr>
          <p:spPr bwMode="auto">
            <a:xfrm>
              <a:off x="11280776" y="3148013"/>
              <a:ext cx="557213" cy="588962"/>
            </a:xfrm>
            <a:custGeom>
              <a:avLst/>
              <a:gdLst>
                <a:gd name="T0" fmla="*/ 222 w 225"/>
                <a:gd name="T1" fmla="*/ 12 h 238"/>
                <a:gd name="T2" fmla="*/ 174 w 225"/>
                <a:gd name="T3" fmla="*/ 1 h 238"/>
                <a:gd name="T4" fmla="*/ 171 w 225"/>
                <a:gd name="T5" fmla="*/ 1 h 238"/>
                <a:gd name="T6" fmla="*/ 114 w 225"/>
                <a:gd name="T7" fmla="*/ 27 h 238"/>
                <a:gd name="T8" fmla="*/ 61 w 225"/>
                <a:gd name="T9" fmla="*/ 5 h 238"/>
                <a:gd name="T10" fmla="*/ 58 w 225"/>
                <a:gd name="T11" fmla="*/ 5 h 238"/>
                <a:gd name="T12" fmla="*/ 3 w 225"/>
                <a:gd name="T13" fmla="*/ 27 h 238"/>
                <a:gd name="T14" fmla="*/ 0 w 225"/>
                <a:gd name="T15" fmla="*/ 31 h 238"/>
                <a:gd name="T16" fmla="*/ 0 w 225"/>
                <a:gd name="T17" fmla="*/ 182 h 238"/>
                <a:gd name="T18" fmla="*/ 2 w 225"/>
                <a:gd name="T19" fmla="*/ 186 h 238"/>
                <a:gd name="T20" fmla="*/ 6 w 225"/>
                <a:gd name="T21" fmla="*/ 187 h 238"/>
                <a:gd name="T22" fmla="*/ 60 w 225"/>
                <a:gd name="T23" fmla="*/ 166 h 238"/>
                <a:gd name="T24" fmla="*/ 112 w 225"/>
                <a:gd name="T25" fmla="*/ 188 h 238"/>
                <a:gd name="T26" fmla="*/ 114 w 225"/>
                <a:gd name="T27" fmla="*/ 188 h 238"/>
                <a:gd name="T28" fmla="*/ 116 w 225"/>
                <a:gd name="T29" fmla="*/ 188 h 238"/>
                <a:gd name="T30" fmla="*/ 124 w 225"/>
                <a:gd name="T31" fmla="*/ 184 h 238"/>
                <a:gd name="T32" fmla="*/ 154 w 225"/>
                <a:gd name="T33" fmla="*/ 236 h 238"/>
                <a:gd name="T34" fmla="*/ 158 w 225"/>
                <a:gd name="T35" fmla="*/ 238 h 238"/>
                <a:gd name="T36" fmla="*/ 162 w 225"/>
                <a:gd name="T37" fmla="*/ 236 h 238"/>
                <a:gd name="T38" fmla="*/ 199 w 225"/>
                <a:gd name="T39" fmla="*/ 168 h 238"/>
                <a:gd name="T40" fmla="*/ 220 w 225"/>
                <a:gd name="T41" fmla="*/ 172 h 238"/>
                <a:gd name="T42" fmla="*/ 224 w 225"/>
                <a:gd name="T43" fmla="*/ 171 h 238"/>
                <a:gd name="T44" fmla="*/ 225 w 225"/>
                <a:gd name="T45" fmla="*/ 168 h 238"/>
                <a:gd name="T46" fmla="*/ 225 w 225"/>
                <a:gd name="T47" fmla="*/ 16 h 238"/>
                <a:gd name="T48" fmla="*/ 222 w 225"/>
                <a:gd name="T49" fmla="*/ 12 h 238"/>
                <a:gd name="T50" fmla="*/ 158 w 225"/>
                <a:gd name="T51" fmla="*/ 224 h 238"/>
                <a:gd name="T52" fmla="*/ 119 w 225"/>
                <a:gd name="T53" fmla="*/ 144 h 238"/>
                <a:gd name="T54" fmla="*/ 158 w 225"/>
                <a:gd name="T55" fmla="*/ 106 h 238"/>
                <a:gd name="T56" fmla="*/ 196 w 225"/>
                <a:gd name="T57" fmla="*/ 144 h 238"/>
                <a:gd name="T58" fmla="*/ 158 w 225"/>
                <a:gd name="T59" fmla="*/ 224 h 238"/>
                <a:gd name="T60" fmla="*/ 216 w 225"/>
                <a:gd name="T61" fmla="*/ 162 h 238"/>
                <a:gd name="T62" fmla="*/ 202 w 225"/>
                <a:gd name="T63" fmla="*/ 159 h 238"/>
                <a:gd name="T64" fmla="*/ 205 w 225"/>
                <a:gd name="T65" fmla="*/ 144 h 238"/>
                <a:gd name="T66" fmla="*/ 158 w 225"/>
                <a:gd name="T67" fmla="*/ 96 h 238"/>
                <a:gd name="T68" fmla="*/ 110 w 225"/>
                <a:gd name="T69" fmla="*/ 144 h 238"/>
                <a:gd name="T70" fmla="*/ 120 w 225"/>
                <a:gd name="T71" fmla="*/ 176 h 238"/>
                <a:gd name="T72" fmla="*/ 114 w 225"/>
                <a:gd name="T73" fmla="*/ 178 h 238"/>
                <a:gd name="T74" fmla="*/ 61 w 225"/>
                <a:gd name="T75" fmla="*/ 157 h 238"/>
                <a:gd name="T76" fmla="*/ 60 w 225"/>
                <a:gd name="T77" fmla="*/ 156 h 238"/>
                <a:gd name="T78" fmla="*/ 58 w 225"/>
                <a:gd name="T79" fmla="*/ 156 h 238"/>
                <a:gd name="T80" fmla="*/ 9 w 225"/>
                <a:gd name="T81" fmla="*/ 175 h 238"/>
                <a:gd name="T82" fmla="*/ 9 w 225"/>
                <a:gd name="T83" fmla="*/ 34 h 238"/>
                <a:gd name="T84" fmla="*/ 60 w 225"/>
                <a:gd name="T85" fmla="*/ 15 h 238"/>
                <a:gd name="T86" fmla="*/ 112 w 225"/>
                <a:gd name="T87" fmla="*/ 37 h 238"/>
                <a:gd name="T88" fmla="*/ 116 w 225"/>
                <a:gd name="T89" fmla="*/ 37 h 238"/>
                <a:gd name="T90" fmla="*/ 174 w 225"/>
                <a:gd name="T91" fmla="*/ 10 h 238"/>
                <a:gd name="T92" fmla="*/ 216 w 225"/>
                <a:gd name="T93" fmla="*/ 20 h 238"/>
                <a:gd name="T94" fmla="*/ 216 w 225"/>
                <a:gd name="T95" fmla="*/ 16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5" h="238">
                  <a:moveTo>
                    <a:pt x="222" y="12"/>
                  </a:moveTo>
                  <a:cubicBezTo>
                    <a:pt x="174" y="1"/>
                    <a:pt x="174" y="1"/>
                    <a:pt x="174" y="1"/>
                  </a:cubicBezTo>
                  <a:cubicBezTo>
                    <a:pt x="173" y="0"/>
                    <a:pt x="172" y="0"/>
                    <a:pt x="171" y="1"/>
                  </a:cubicBezTo>
                  <a:cubicBezTo>
                    <a:pt x="114" y="27"/>
                    <a:pt x="114" y="27"/>
                    <a:pt x="114" y="27"/>
                  </a:cubicBezTo>
                  <a:cubicBezTo>
                    <a:pt x="61" y="5"/>
                    <a:pt x="61" y="5"/>
                    <a:pt x="61" y="5"/>
                  </a:cubicBezTo>
                  <a:cubicBezTo>
                    <a:pt x="60" y="5"/>
                    <a:pt x="59" y="5"/>
                    <a:pt x="58" y="5"/>
                  </a:cubicBezTo>
                  <a:cubicBezTo>
                    <a:pt x="3" y="27"/>
                    <a:pt x="3" y="27"/>
                    <a:pt x="3" y="27"/>
                  </a:cubicBezTo>
                  <a:cubicBezTo>
                    <a:pt x="1" y="27"/>
                    <a:pt x="0" y="29"/>
                    <a:pt x="0" y="31"/>
                  </a:cubicBezTo>
                  <a:cubicBezTo>
                    <a:pt x="0" y="182"/>
                    <a:pt x="0" y="182"/>
                    <a:pt x="0" y="182"/>
                  </a:cubicBezTo>
                  <a:cubicBezTo>
                    <a:pt x="0" y="184"/>
                    <a:pt x="0" y="185"/>
                    <a:pt x="2" y="186"/>
                  </a:cubicBezTo>
                  <a:cubicBezTo>
                    <a:pt x="3" y="187"/>
                    <a:pt x="5" y="187"/>
                    <a:pt x="6" y="187"/>
                  </a:cubicBezTo>
                  <a:cubicBezTo>
                    <a:pt x="60" y="166"/>
                    <a:pt x="60" y="166"/>
                    <a:pt x="60" y="166"/>
                  </a:cubicBezTo>
                  <a:cubicBezTo>
                    <a:pt x="112" y="188"/>
                    <a:pt x="112" y="188"/>
                    <a:pt x="112" y="188"/>
                  </a:cubicBezTo>
                  <a:cubicBezTo>
                    <a:pt x="113" y="188"/>
                    <a:pt x="113" y="188"/>
                    <a:pt x="114" y="188"/>
                  </a:cubicBezTo>
                  <a:cubicBezTo>
                    <a:pt x="115" y="188"/>
                    <a:pt x="115" y="188"/>
                    <a:pt x="116" y="188"/>
                  </a:cubicBezTo>
                  <a:cubicBezTo>
                    <a:pt x="124" y="184"/>
                    <a:pt x="124" y="184"/>
                    <a:pt x="124" y="184"/>
                  </a:cubicBezTo>
                  <a:cubicBezTo>
                    <a:pt x="136" y="208"/>
                    <a:pt x="151" y="232"/>
                    <a:pt x="154" y="236"/>
                  </a:cubicBezTo>
                  <a:cubicBezTo>
                    <a:pt x="154" y="237"/>
                    <a:pt x="156" y="238"/>
                    <a:pt x="158" y="238"/>
                  </a:cubicBezTo>
                  <a:cubicBezTo>
                    <a:pt x="159" y="238"/>
                    <a:pt x="161" y="237"/>
                    <a:pt x="162" y="236"/>
                  </a:cubicBezTo>
                  <a:cubicBezTo>
                    <a:pt x="165" y="231"/>
                    <a:pt x="188" y="195"/>
                    <a:pt x="199" y="168"/>
                  </a:cubicBezTo>
                  <a:cubicBezTo>
                    <a:pt x="220" y="172"/>
                    <a:pt x="220" y="172"/>
                    <a:pt x="220" y="172"/>
                  </a:cubicBezTo>
                  <a:cubicBezTo>
                    <a:pt x="221" y="173"/>
                    <a:pt x="222" y="172"/>
                    <a:pt x="224" y="171"/>
                  </a:cubicBezTo>
                  <a:cubicBezTo>
                    <a:pt x="225" y="170"/>
                    <a:pt x="225" y="169"/>
                    <a:pt x="225" y="168"/>
                  </a:cubicBezTo>
                  <a:cubicBezTo>
                    <a:pt x="225" y="16"/>
                    <a:pt x="225" y="16"/>
                    <a:pt x="225" y="16"/>
                  </a:cubicBezTo>
                  <a:cubicBezTo>
                    <a:pt x="225" y="14"/>
                    <a:pt x="224" y="12"/>
                    <a:pt x="222" y="12"/>
                  </a:cubicBezTo>
                  <a:close/>
                  <a:moveTo>
                    <a:pt x="158" y="224"/>
                  </a:moveTo>
                  <a:cubicBezTo>
                    <a:pt x="144" y="203"/>
                    <a:pt x="119" y="160"/>
                    <a:pt x="119" y="144"/>
                  </a:cubicBezTo>
                  <a:cubicBezTo>
                    <a:pt x="119" y="123"/>
                    <a:pt x="136" y="106"/>
                    <a:pt x="158" y="106"/>
                  </a:cubicBezTo>
                  <a:cubicBezTo>
                    <a:pt x="179" y="106"/>
                    <a:pt x="196" y="123"/>
                    <a:pt x="196" y="144"/>
                  </a:cubicBezTo>
                  <a:cubicBezTo>
                    <a:pt x="196" y="160"/>
                    <a:pt x="171" y="203"/>
                    <a:pt x="158" y="224"/>
                  </a:cubicBezTo>
                  <a:close/>
                  <a:moveTo>
                    <a:pt x="216" y="162"/>
                  </a:moveTo>
                  <a:cubicBezTo>
                    <a:pt x="202" y="159"/>
                    <a:pt x="202" y="159"/>
                    <a:pt x="202" y="159"/>
                  </a:cubicBezTo>
                  <a:cubicBezTo>
                    <a:pt x="204" y="153"/>
                    <a:pt x="205" y="148"/>
                    <a:pt x="205" y="144"/>
                  </a:cubicBezTo>
                  <a:cubicBezTo>
                    <a:pt x="205" y="117"/>
                    <a:pt x="184" y="96"/>
                    <a:pt x="158" y="96"/>
                  </a:cubicBezTo>
                  <a:cubicBezTo>
                    <a:pt x="131" y="96"/>
                    <a:pt x="110" y="117"/>
                    <a:pt x="110" y="144"/>
                  </a:cubicBezTo>
                  <a:cubicBezTo>
                    <a:pt x="110" y="152"/>
                    <a:pt x="114" y="163"/>
                    <a:pt x="120" y="176"/>
                  </a:cubicBezTo>
                  <a:cubicBezTo>
                    <a:pt x="114" y="178"/>
                    <a:pt x="114" y="178"/>
                    <a:pt x="114" y="178"/>
                  </a:cubicBezTo>
                  <a:cubicBezTo>
                    <a:pt x="61" y="157"/>
                    <a:pt x="61" y="157"/>
                    <a:pt x="61" y="157"/>
                  </a:cubicBezTo>
                  <a:cubicBezTo>
                    <a:pt x="61" y="156"/>
                    <a:pt x="60" y="156"/>
                    <a:pt x="60" y="156"/>
                  </a:cubicBezTo>
                  <a:cubicBezTo>
                    <a:pt x="59" y="156"/>
                    <a:pt x="58" y="156"/>
                    <a:pt x="58" y="156"/>
                  </a:cubicBezTo>
                  <a:cubicBezTo>
                    <a:pt x="9" y="175"/>
                    <a:pt x="9" y="175"/>
                    <a:pt x="9" y="175"/>
                  </a:cubicBezTo>
                  <a:cubicBezTo>
                    <a:pt x="9" y="34"/>
                    <a:pt x="9" y="34"/>
                    <a:pt x="9" y="34"/>
                  </a:cubicBezTo>
                  <a:cubicBezTo>
                    <a:pt x="60" y="15"/>
                    <a:pt x="60" y="15"/>
                    <a:pt x="60" y="15"/>
                  </a:cubicBezTo>
                  <a:cubicBezTo>
                    <a:pt x="112" y="37"/>
                    <a:pt x="112" y="37"/>
                    <a:pt x="112" y="37"/>
                  </a:cubicBezTo>
                  <a:cubicBezTo>
                    <a:pt x="113" y="37"/>
                    <a:pt x="115" y="37"/>
                    <a:pt x="116" y="37"/>
                  </a:cubicBezTo>
                  <a:cubicBezTo>
                    <a:pt x="174" y="10"/>
                    <a:pt x="174" y="10"/>
                    <a:pt x="174" y="10"/>
                  </a:cubicBezTo>
                  <a:cubicBezTo>
                    <a:pt x="216" y="20"/>
                    <a:pt x="216" y="20"/>
                    <a:pt x="216" y="20"/>
                  </a:cubicBezTo>
                  <a:lnTo>
                    <a:pt x="216" y="162"/>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sp>
          <p:nvSpPr>
            <p:cNvPr id="15" name="Freeform 533">
              <a:extLst>
                <a:ext uri="{FF2B5EF4-FFF2-40B4-BE49-F238E27FC236}">
                  <a16:creationId xmlns:a16="http://schemas.microsoft.com/office/drawing/2014/main" id="{3C484DE5-0A8F-1D21-DE20-E68B0240E712}"/>
                </a:ext>
              </a:extLst>
            </p:cNvPr>
            <p:cNvSpPr>
              <a:spLocks/>
            </p:cNvSpPr>
            <p:nvPr/>
          </p:nvSpPr>
          <p:spPr bwMode="auto">
            <a:xfrm>
              <a:off x="11417301" y="3232150"/>
              <a:ext cx="22225" cy="260350"/>
            </a:xfrm>
            <a:custGeom>
              <a:avLst/>
              <a:gdLst>
                <a:gd name="T0" fmla="*/ 5 w 9"/>
                <a:gd name="T1" fmla="*/ 0 h 105"/>
                <a:gd name="T2" fmla="*/ 0 w 9"/>
                <a:gd name="T3" fmla="*/ 5 h 105"/>
                <a:gd name="T4" fmla="*/ 0 w 9"/>
                <a:gd name="T5" fmla="*/ 101 h 105"/>
                <a:gd name="T6" fmla="*/ 5 w 9"/>
                <a:gd name="T7" fmla="*/ 105 h 105"/>
                <a:gd name="T8" fmla="*/ 9 w 9"/>
                <a:gd name="T9" fmla="*/ 101 h 105"/>
                <a:gd name="T10" fmla="*/ 9 w 9"/>
                <a:gd name="T11" fmla="*/ 5 h 105"/>
                <a:gd name="T12" fmla="*/ 5 w 9"/>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9" h="105">
                  <a:moveTo>
                    <a:pt x="5" y="0"/>
                  </a:moveTo>
                  <a:cubicBezTo>
                    <a:pt x="2" y="0"/>
                    <a:pt x="0" y="2"/>
                    <a:pt x="0" y="5"/>
                  </a:cubicBezTo>
                  <a:cubicBezTo>
                    <a:pt x="0" y="101"/>
                    <a:pt x="0" y="101"/>
                    <a:pt x="0" y="101"/>
                  </a:cubicBezTo>
                  <a:cubicBezTo>
                    <a:pt x="0" y="103"/>
                    <a:pt x="2" y="105"/>
                    <a:pt x="5" y="105"/>
                  </a:cubicBezTo>
                  <a:cubicBezTo>
                    <a:pt x="7" y="105"/>
                    <a:pt x="9" y="103"/>
                    <a:pt x="9" y="101"/>
                  </a:cubicBezTo>
                  <a:cubicBezTo>
                    <a:pt x="9" y="5"/>
                    <a:pt x="9" y="5"/>
                    <a:pt x="9" y="5"/>
                  </a:cubicBezTo>
                  <a:cubicBezTo>
                    <a:pt x="9" y="2"/>
                    <a:pt x="7" y="0"/>
                    <a:pt x="5"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sp>
          <p:nvSpPr>
            <p:cNvPr id="16" name="Freeform 534">
              <a:extLst>
                <a:ext uri="{FF2B5EF4-FFF2-40B4-BE49-F238E27FC236}">
                  <a16:creationId xmlns:a16="http://schemas.microsoft.com/office/drawing/2014/main" id="{2CFF5A7E-7B9E-29D4-BD78-573529598B5B}"/>
                </a:ext>
              </a:extLst>
            </p:cNvPr>
            <p:cNvSpPr>
              <a:spLocks/>
            </p:cNvSpPr>
            <p:nvPr/>
          </p:nvSpPr>
          <p:spPr bwMode="auto">
            <a:xfrm>
              <a:off x="11550651" y="3276600"/>
              <a:ext cx="25400" cy="115887"/>
            </a:xfrm>
            <a:custGeom>
              <a:avLst/>
              <a:gdLst>
                <a:gd name="T0" fmla="*/ 5 w 10"/>
                <a:gd name="T1" fmla="*/ 0 h 47"/>
                <a:gd name="T2" fmla="*/ 0 w 10"/>
                <a:gd name="T3" fmla="*/ 5 h 47"/>
                <a:gd name="T4" fmla="*/ 0 w 10"/>
                <a:gd name="T5" fmla="*/ 42 h 47"/>
                <a:gd name="T6" fmla="*/ 5 w 10"/>
                <a:gd name="T7" fmla="*/ 47 h 47"/>
                <a:gd name="T8" fmla="*/ 10 w 10"/>
                <a:gd name="T9" fmla="*/ 42 h 47"/>
                <a:gd name="T10" fmla="*/ 10 w 10"/>
                <a:gd name="T11" fmla="*/ 5 h 47"/>
                <a:gd name="T12" fmla="*/ 5 w 10"/>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10" h="47">
                  <a:moveTo>
                    <a:pt x="5" y="0"/>
                  </a:moveTo>
                  <a:cubicBezTo>
                    <a:pt x="2" y="0"/>
                    <a:pt x="0" y="3"/>
                    <a:pt x="0" y="5"/>
                  </a:cubicBezTo>
                  <a:cubicBezTo>
                    <a:pt x="0" y="42"/>
                    <a:pt x="0" y="42"/>
                    <a:pt x="0" y="42"/>
                  </a:cubicBezTo>
                  <a:cubicBezTo>
                    <a:pt x="0" y="44"/>
                    <a:pt x="2" y="47"/>
                    <a:pt x="5" y="47"/>
                  </a:cubicBezTo>
                  <a:cubicBezTo>
                    <a:pt x="8" y="47"/>
                    <a:pt x="10" y="44"/>
                    <a:pt x="10" y="42"/>
                  </a:cubicBezTo>
                  <a:cubicBezTo>
                    <a:pt x="10" y="5"/>
                    <a:pt x="10" y="5"/>
                    <a:pt x="10" y="5"/>
                  </a:cubicBezTo>
                  <a:cubicBezTo>
                    <a:pt x="10" y="3"/>
                    <a:pt x="8" y="0"/>
                    <a:pt x="5"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sp>
          <p:nvSpPr>
            <p:cNvPr id="17" name="Freeform 535">
              <a:extLst>
                <a:ext uri="{FF2B5EF4-FFF2-40B4-BE49-F238E27FC236}">
                  <a16:creationId xmlns:a16="http://schemas.microsoft.com/office/drawing/2014/main" id="{3D4B2CEA-6A16-3F05-9259-0B8E4A1EEB01}"/>
                </a:ext>
              </a:extLst>
            </p:cNvPr>
            <p:cNvSpPr>
              <a:spLocks/>
            </p:cNvSpPr>
            <p:nvPr/>
          </p:nvSpPr>
          <p:spPr bwMode="auto">
            <a:xfrm>
              <a:off x="11699876" y="3214688"/>
              <a:ext cx="25400" cy="142875"/>
            </a:xfrm>
            <a:custGeom>
              <a:avLst/>
              <a:gdLst>
                <a:gd name="T0" fmla="*/ 0 w 10"/>
                <a:gd name="T1" fmla="*/ 5 h 58"/>
                <a:gd name="T2" fmla="*/ 0 w 10"/>
                <a:gd name="T3" fmla="*/ 53 h 58"/>
                <a:gd name="T4" fmla="*/ 5 w 10"/>
                <a:gd name="T5" fmla="*/ 58 h 58"/>
                <a:gd name="T6" fmla="*/ 10 w 10"/>
                <a:gd name="T7" fmla="*/ 53 h 58"/>
                <a:gd name="T8" fmla="*/ 10 w 10"/>
                <a:gd name="T9" fmla="*/ 5 h 58"/>
                <a:gd name="T10" fmla="*/ 5 w 10"/>
                <a:gd name="T11" fmla="*/ 0 h 58"/>
                <a:gd name="T12" fmla="*/ 0 w 10"/>
                <a:gd name="T13" fmla="*/ 5 h 58"/>
              </a:gdLst>
              <a:ahLst/>
              <a:cxnLst>
                <a:cxn ang="0">
                  <a:pos x="T0" y="T1"/>
                </a:cxn>
                <a:cxn ang="0">
                  <a:pos x="T2" y="T3"/>
                </a:cxn>
                <a:cxn ang="0">
                  <a:pos x="T4" y="T5"/>
                </a:cxn>
                <a:cxn ang="0">
                  <a:pos x="T6" y="T7"/>
                </a:cxn>
                <a:cxn ang="0">
                  <a:pos x="T8" y="T9"/>
                </a:cxn>
                <a:cxn ang="0">
                  <a:pos x="T10" y="T11"/>
                </a:cxn>
                <a:cxn ang="0">
                  <a:pos x="T12" y="T13"/>
                </a:cxn>
              </a:cxnLst>
              <a:rect l="0" t="0" r="r" b="b"/>
              <a:pathLst>
                <a:path w="10" h="58">
                  <a:moveTo>
                    <a:pt x="0" y="5"/>
                  </a:moveTo>
                  <a:cubicBezTo>
                    <a:pt x="0" y="53"/>
                    <a:pt x="0" y="53"/>
                    <a:pt x="0" y="53"/>
                  </a:cubicBezTo>
                  <a:cubicBezTo>
                    <a:pt x="0" y="56"/>
                    <a:pt x="2" y="58"/>
                    <a:pt x="5" y="58"/>
                  </a:cubicBezTo>
                  <a:cubicBezTo>
                    <a:pt x="8" y="58"/>
                    <a:pt x="10" y="56"/>
                    <a:pt x="10" y="53"/>
                  </a:cubicBezTo>
                  <a:cubicBezTo>
                    <a:pt x="10" y="5"/>
                    <a:pt x="10" y="5"/>
                    <a:pt x="10" y="5"/>
                  </a:cubicBezTo>
                  <a:cubicBezTo>
                    <a:pt x="10" y="2"/>
                    <a:pt x="8" y="0"/>
                    <a:pt x="5" y="0"/>
                  </a:cubicBezTo>
                  <a:cubicBezTo>
                    <a:pt x="2" y="0"/>
                    <a:pt x="0" y="2"/>
                    <a:pt x="0" y="5"/>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sp>
          <p:nvSpPr>
            <p:cNvPr id="18" name="Freeform 536">
              <a:extLst>
                <a:ext uri="{FF2B5EF4-FFF2-40B4-BE49-F238E27FC236}">
                  <a16:creationId xmlns:a16="http://schemas.microsoft.com/office/drawing/2014/main" id="{048CB95D-20DC-A1ED-C824-BE122436BCA0}"/>
                </a:ext>
              </a:extLst>
            </p:cNvPr>
            <p:cNvSpPr>
              <a:spLocks noEditPoints="1"/>
            </p:cNvSpPr>
            <p:nvPr/>
          </p:nvSpPr>
          <p:spPr bwMode="auto">
            <a:xfrm>
              <a:off x="11628438" y="3444875"/>
              <a:ext cx="85725" cy="88900"/>
            </a:xfrm>
            <a:custGeom>
              <a:avLst/>
              <a:gdLst>
                <a:gd name="T0" fmla="*/ 18 w 35"/>
                <a:gd name="T1" fmla="*/ 0 h 36"/>
                <a:gd name="T2" fmla="*/ 0 w 35"/>
                <a:gd name="T3" fmla="*/ 18 h 36"/>
                <a:gd name="T4" fmla="*/ 18 w 35"/>
                <a:gd name="T5" fmla="*/ 36 h 36"/>
                <a:gd name="T6" fmla="*/ 35 w 35"/>
                <a:gd name="T7" fmla="*/ 18 h 36"/>
                <a:gd name="T8" fmla="*/ 18 w 35"/>
                <a:gd name="T9" fmla="*/ 0 h 36"/>
                <a:gd name="T10" fmla="*/ 18 w 35"/>
                <a:gd name="T11" fmla="*/ 27 h 36"/>
                <a:gd name="T12" fmla="*/ 9 w 35"/>
                <a:gd name="T13" fmla="*/ 18 h 36"/>
                <a:gd name="T14" fmla="*/ 18 w 35"/>
                <a:gd name="T15" fmla="*/ 10 h 36"/>
                <a:gd name="T16" fmla="*/ 26 w 35"/>
                <a:gd name="T17" fmla="*/ 18 h 36"/>
                <a:gd name="T18" fmla="*/ 18 w 35"/>
                <a:gd name="T19"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8" y="0"/>
                  </a:moveTo>
                  <a:cubicBezTo>
                    <a:pt x="8" y="0"/>
                    <a:pt x="0" y="8"/>
                    <a:pt x="0" y="18"/>
                  </a:cubicBezTo>
                  <a:cubicBezTo>
                    <a:pt x="0" y="28"/>
                    <a:pt x="8" y="36"/>
                    <a:pt x="18" y="36"/>
                  </a:cubicBezTo>
                  <a:cubicBezTo>
                    <a:pt x="27" y="36"/>
                    <a:pt x="35" y="28"/>
                    <a:pt x="35" y="18"/>
                  </a:cubicBezTo>
                  <a:cubicBezTo>
                    <a:pt x="35" y="8"/>
                    <a:pt x="27" y="0"/>
                    <a:pt x="18" y="0"/>
                  </a:cubicBezTo>
                  <a:close/>
                  <a:moveTo>
                    <a:pt x="18" y="27"/>
                  </a:moveTo>
                  <a:cubicBezTo>
                    <a:pt x="13" y="27"/>
                    <a:pt x="9" y="23"/>
                    <a:pt x="9" y="18"/>
                  </a:cubicBezTo>
                  <a:cubicBezTo>
                    <a:pt x="9" y="14"/>
                    <a:pt x="13" y="10"/>
                    <a:pt x="18" y="10"/>
                  </a:cubicBezTo>
                  <a:cubicBezTo>
                    <a:pt x="22" y="10"/>
                    <a:pt x="26" y="14"/>
                    <a:pt x="26" y="18"/>
                  </a:cubicBezTo>
                  <a:cubicBezTo>
                    <a:pt x="26" y="23"/>
                    <a:pt x="22" y="27"/>
                    <a:pt x="18" y="27"/>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Light"/>
                <a:ea typeface="+mn-ea"/>
                <a:cs typeface="+mn-cs"/>
              </a:endParaRPr>
            </a:p>
          </p:txBody>
        </p:sp>
      </p:grpSp>
      <p:sp>
        <p:nvSpPr>
          <p:cNvPr id="19" name="Box 1 Title">
            <a:extLst>
              <a:ext uri="{FF2B5EF4-FFF2-40B4-BE49-F238E27FC236}">
                <a16:creationId xmlns:a16="http://schemas.microsoft.com/office/drawing/2014/main" id="{3D8F244E-7F48-FA66-BFC8-A5C4E85C1277}"/>
              </a:ext>
            </a:extLst>
          </p:cNvPr>
          <p:cNvSpPr>
            <a:spLocks noGrp="1"/>
          </p:cNvSpPr>
          <p:nvPr>
            <p:ph type="body" sz="quarter" idx="21" hasCustomPrompt="1"/>
          </p:nvPr>
        </p:nvSpPr>
        <p:spPr>
          <a:xfrm>
            <a:off x="1298823" y="2254008"/>
            <a:ext cx="4016530" cy="457200"/>
          </a:xfrm>
        </p:spPr>
        <p:txBody>
          <a:bodyPr anchor="ctr">
            <a:normAutofit/>
          </a:bodyPr>
          <a:lstStyle>
            <a:lvl1pPr marL="0" indent="0">
              <a:lnSpc>
                <a:spcPct val="100000"/>
              </a:lnSpc>
              <a:buNone/>
              <a:defRPr sz="1700" b="1" i="0">
                <a:latin typeface="Open Sans" pitchFamily="2" charset="0"/>
                <a:ea typeface="Open Sans" pitchFamily="2" charset="0"/>
                <a:cs typeface="Open Sans" pitchFamily="2" charset="0"/>
              </a:defRPr>
            </a:lvl1pPr>
          </a:lstStyle>
          <a:p>
            <a:pPr lvl="0"/>
            <a:r>
              <a:rPr lang="en-US" dirty="0"/>
              <a:t>Box 1 Title</a:t>
            </a:r>
          </a:p>
        </p:txBody>
      </p:sp>
      <p:sp>
        <p:nvSpPr>
          <p:cNvPr id="20" name="Box 1 Content">
            <a:extLst>
              <a:ext uri="{FF2B5EF4-FFF2-40B4-BE49-F238E27FC236}">
                <a16:creationId xmlns:a16="http://schemas.microsoft.com/office/drawing/2014/main" id="{D778C5B7-3C84-7D83-2EA7-E89EE3A6F925}"/>
              </a:ext>
            </a:extLst>
          </p:cNvPr>
          <p:cNvSpPr>
            <a:spLocks noGrp="1"/>
          </p:cNvSpPr>
          <p:nvPr>
            <p:ph type="body" sz="quarter" idx="22" hasCustomPrompt="1"/>
          </p:nvPr>
        </p:nvSpPr>
        <p:spPr>
          <a:xfrm>
            <a:off x="755992" y="3063058"/>
            <a:ext cx="4580227" cy="2633723"/>
          </a:xfrm>
        </p:spPr>
        <p:txBody>
          <a:bodyPr>
            <a:normAutofit/>
          </a:bodyPr>
          <a:lstStyle>
            <a:lvl1pPr marL="0" indent="0">
              <a:lnSpc>
                <a:spcPct val="100000"/>
              </a:lnSpc>
              <a:buFont typeface="Arial" panose="020B0604020202020204" pitchFamily="34" charset="0"/>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1 Content</a:t>
            </a:r>
          </a:p>
        </p:txBody>
      </p:sp>
      <p:sp>
        <p:nvSpPr>
          <p:cNvPr id="21" name="Box 2 Title">
            <a:extLst>
              <a:ext uri="{FF2B5EF4-FFF2-40B4-BE49-F238E27FC236}">
                <a16:creationId xmlns:a16="http://schemas.microsoft.com/office/drawing/2014/main" id="{7C231072-4920-BD6E-27D5-F67EF5633CEB}"/>
              </a:ext>
            </a:extLst>
          </p:cNvPr>
          <p:cNvSpPr>
            <a:spLocks noGrp="1"/>
          </p:cNvSpPr>
          <p:nvPr>
            <p:ph type="body" sz="quarter" idx="23" hasCustomPrompt="1"/>
          </p:nvPr>
        </p:nvSpPr>
        <p:spPr>
          <a:xfrm>
            <a:off x="7311263" y="2266934"/>
            <a:ext cx="3907281" cy="457200"/>
          </a:xfrm>
        </p:spPr>
        <p:txBody>
          <a:bodyPr anchor="ctr">
            <a:normAutofit/>
          </a:bodyPr>
          <a:lstStyle>
            <a:lvl1pPr marL="0" indent="0">
              <a:lnSpc>
                <a:spcPct val="100000"/>
              </a:lnSpc>
              <a:buNone/>
              <a:defRPr sz="1700" b="1" i="0">
                <a:latin typeface="Open Sans" pitchFamily="2" charset="0"/>
                <a:ea typeface="Open Sans" pitchFamily="2" charset="0"/>
                <a:cs typeface="Open Sans" pitchFamily="2" charset="0"/>
              </a:defRPr>
            </a:lvl1pPr>
          </a:lstStyle>
          <a:p>
            <a:pPr lvl="0"/>
            <a:r>
              <a:rPr lang="en-US" dirty="0"/>
              <a:t>Box 2 Title</a:t>
            </a:r>
          </a:p>
        </p:txBody>
      </p:sp>
      <p:sp>
        <p:nvSpPr>
          <p:cNvPr id="22" name="Box 2 Content">
            <a:extLst>
              <a:ext uri="{FF2B5EF4-FFF2-40B4-BE49-F238E27FC236}">
                <a16:creationId xmlns:a16="http://schemas.microsoft.com/office/drawing/2014/main" id="{69B30D19-1D95-90AD-8C22-247B18E9B492}"/>
              </a:ext>
            </a:extLst>
          </p:cNvPr>
          <p:cNvSpPr>
            <a:spLocks noGrp="1"/>
          </p:cNvSpPr>
          <p:nvPr>
            <p:ph type="body" sz="quarter" idx="35" hasCustomPrompt="1"/>
          </p:nvPr>
        </p:nvSpPr>
        <p:spPr>
          <a:xfrm>
            <a:off x="6638317" y="3063058"/>
            <a:ext cx="4580227" cy="2633723"/>
          </a:xfrm>
        </p:spPr>
        <p:txBody>
          <a:bodyPr>
            <a:normAutofit/>
          </a:bodyPr>
          <a:lstStyle>
            <a:lvl1pPr marL="0" indent="0">
              <a:lnSpc>
                <a:spcPct val="100000"/>
              </a:lnSpc>
              <a:buFont typeface="Arial" panose="020B0604020202020204" pitchFamily="34" charset="0"/>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2 Content</a:t>
            </a:r>
          </a:p>
        </p:txBody>
      </p:sp>
      <p:sp>
        <p:nvSpPr>
          <p:cNvPr id="23" name="Text Placeholder 8">
            <a:extLst>
              <a:ext uri="{FF2B5EF4-FFF2-40B4-BE49-F238E27FC236}">
                <a16:creationId xmlns:a16="http://schemas.microsoft.com/office/drawing/2014/main" id="{EF78DCC4-622A-ACEC-98FB-5B74B77F695E}"/>
              </a:ext>
            </a:extLst>
          </p:cNvPr>
          <p:cNvSpPr>
            <a:spLocks noGrp="1"/>
          </p:cNvSpPr>
          <p:nvPr>
            <p:ph type="body" sz="quarter" idx="25"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2031322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arrative_four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803C4858-AAF8-B008-2FE2-89058285BBD7}"/>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Slide Title">
            <a:extLst>
              <a:ext uri="{FF2B5EF4-FFF2-40B4-BE49-F238E27FC236}">
                <a16:creationId xmlns:a16="http://schemas.microsoft.com/office/drawing/2014/main" id="{51DC32BA-843D-D4B4-3A12-C60E27FAD37E}"/>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6" name="Slide Subtitle">
            <a:extLst>
              <a:ext uri="{FF2B5EF4-FFF2-40B4-BE49-F238E27FC236}">
                <a16:creationId xmlns:a16="http://schemas.microsoft.com/office/drawing/2014/main" id="{99E5042B-6E2B-28F8-9815-5CA3FB218F20}"/>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7" name="Rectangle 6">
            <a:extLst>
              <a:ext uri="{FF2B5EF4-FFF2-40B4-BE49-F238E27FC236}">
                <a16:creationId xmlns:a16="http://schemas.microsoft.com/office/drawing/2014/main" id="{1E96E1A4-2BD2-48B8-23AE-C80E2DBC5C99}"/>
              </a:ext>
            </a:extLst>
          </p:cNvPr>
          <p:cNvSpPr/>
          <p:nvPr userDrawn="1"/>
        </p:nvSpPr>
        <p:spPr>
          <a:xfrm>
            <a:off x="1320516" y="2322958"/>
            <a:ext cx="2286000" cy="3272593"/>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914378">
              <a:defRPr sz="1800"/>
            </a:pPr>
            <a:endParaRPr lang="en-US" sz="1200">
              <a:solidFill>
                <a:srgbClr val="000000"/>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 name="Rectangle 7">
            <a:extLst>
              <a:ext uri="{FF2B5EF4-FFF2-40B4-BE49-F238E27FC236}">
                <a16:creationId xmlns:a16="http://schemas.microsoft.com/office/drawing/2014/main" id="{D35D2261-D72C-B735-FCE8-003567C32EBA}"/>
              </a:ext>
            </a:extLst>
          </p:cNvPr>
          <p:cNvSpPr/>
          <p:nvPr userDrawn="1"/>
        </p:nvSpPr>
        <p:spPr>
          <a:xfrm>
            <a:off x="3704236" y="2322958"/>
            <a:ext cx="2286000" cy="3272592"/>
          </a:xfrm>
          <a:prstGeom prst="rect">
            <a:avLst/>
          </a:prstGeom>
          <a:solidFill>
            <a:srgbClr val="009A4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sz="1800"/>
            </a:pPr>
            <a:endParaRPr kumimoji="0" lang="en-US" sz="120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Rectangle 8">
            <a:extLst>
              <a:ext uri="{FF2B5EF4-FFF2-40B4-BE49-F238E27FC236}">
                <a16:creationId xmlns:a16="http://schemas.microsoft.com/office/drawing/2014/main" id="{18F1C1DE-F633-7DED-0831-2427384885EE}"/>
              </a:ext>
            </a:extLst>
          </p:cNvPr>
          <p:cNvSpPr/>
          <p:nvPr userDrawn="1"/>
        </p:nvSpPr>
        <p:spPr>
          <a:xfrm>
            <a:off x="8477889" y="2322958"/>
            <a:ext cx="2286000" cy="3272593"/>
          </a:xfrm>
          <a:prstGeom prst="rect">
            <a:avLst/>
          </a:prstGeom>
          <a:solidFill>
            <a:srgbClr val="00ABAB">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a:ln>
                <a:noFill/>
              </a:ln>
              <a:solidFill>
                <a:srgbClr val="FF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Rectangle 9">
            <a:extLst>
              <a:ext uri="{FF2B5EF4-FFF2-40B4-BE49-F238E27FC236}">
                <a16:creationId xmlns:a16="http://schemas.microsoft.com/office/drawing/2014/main" id="{055EF84E-39B9-0C58-70FD-4D1523927E92}"/>
              </a:ext>
            </a:extLst>
          </p:cNvPr>
          <p:cNvSpPr/>
          <p:nvPr userDrawn="1"/>
        </p:nvSpPr>
        <p:spPr>
          <a:xfrm>
            <a:off x="6087957" y="2322958"/>
            <a:ext cx="2286000" cy="3272593"/>
          </a:xfrm>
          <a:prstGeom prst="rect">
            <a:avLst/>
          </a:prstGeom>
          <a:solidFill>
            <a:srgbClr val="6FC2B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sz="1800"/>
            </a:pPr>
            <a:endParaRPr kumimoji="0" lang="en-US" sz="120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ctr" defTabSz="914378" rtl="0" eaLnBrk="1" fontAlgn="auto" latinLnBrk="0" hangingPunct="1">
              <a:lnSpc>
                <a:spcPct val="100000"/>
              </a:lnSpc>
              <a:spcBef>
                <a:spcPts val="0"/>
              </a:spcBef>
              <a:spcAft>
                <a:spcPts val="0"/>
              </a:spcAft>
              <a:buClrTx/>
              <a:buSzTx/>
              <a:buFontTx/>
              <a:buNone/>
              <a:tabLst/>
              <a:defRPr sz="1800"/>
            </a:pPr>
            <a:endParaRPr kumimoji="0" lang="en-US" sz="120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Rectangle 10">
            <a:extLst>
              <a:ext uri="{FF2B5EF4-FFF2-40B4-BE49-F238E27FC236}">
                <a16:creationId xmlns:a16="http://schemas.microsoft.com/office/drawing/2014/main" id="{BC943CF5-3D6F-3B98-3485-34EBA09269FC}"/>
              </a:ext>
            </a:extLst>
          </p:cNvPr>
          <p:cNvSpPr/>
          <p:nvPr userDrawn="1"/>
        </p:nvSpPr>
        <p:spPr>
          <a:xfrm>
            <a:off x="1317914" y="2231665"/>
            <a:ext cx="2295144" cy="108636"/>
          </a:xfrm>
          <a:prstGeom prst="rect">
            <a:avLst/>
          </a:prstGeom>
          <a:solidFill>
            <a:schemeClr val="accent1"/>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12" name="Rectangle 11">
            <a:extLst>
              <a:ext uri="{FF2B5EF4-FFF2-40B4-BE49-F238E27FC236}">
                <a16:creationId xmlns:a16="http://schemas.microsoft.com/office/drawing/2014/main" id="{624362F6-3739-1962-F162-0AC3F7AA02B4}"/>
              </a:ext>
            </a:extLst>
          </p:cNvPr>
          <p:cNvSpPr/>
          <p:nvPr userDrawn="1"/>
        </p:nvSpPr>
        <p:spPr>
          <a:xfrm>
            <a:off x="3689410" y="2231665"/>
            <a:ext cx="2295144" cy="108636"/>
          </a:xfrm>
          <a:prstGeom prst="rect">
            <a:avLst/>
          </a:prstGeom>
          <a:solidFill>
            <a:srgbClr val="009A44"/>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13" name="Rectangle 12">
            <a:extLst>
              <a:ext uri="{FF2B5EF4-FFF2-40B4-BE49-F238E27FC236}">
                <a16:creationId xmlns:a16="http://schemas.microsoft.com/office/drawing/2014/main" id="{5D6A6D00-D8B4-B637-44A0-64EECB536F70}"/>
              </a:ext>
            </a:extLst>
          </p:cNvPr>
          <p:cNvSpPr/>
          <p:nvPr userDrawn="1"/>
        </p:nvSpPr>
        <p:spPr>
          <a:xfrm>
            <a:off x="6078962" y="2231665"/>
            <a:ext cx="2295144" cy="108636"/>
          </a:xfrm>
          <a:prstGeom prst="rect">
            <a:avLst/>
          </a:prstGeom>
          <a:solidFill>
            <a:srgbClr val="6FC2B4"/>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14" name="Rectangle 13">
            <a:extLst>
              <a:ext uri="{FF2B5EF4-FFF2-40B4-BE49-F238E27FC236}">
                <a16:creationId xmlns:a16="http://schemas.microsoft.com/office/drawing/2014/main" id="{6CDBFB7D-ECB8-4CD9-E16E-EB3683222FBC}"/>
              </a:ext>
            </a:extLst>
          </p:cNvPr>
          <p:cNvSpPr/>
          <p:nvPr userDrawn="1"/>
        </p:nvSpPr>
        <p:spPr>
          <a:xfrm>
            <a:off x="8477636" y="2231665"/>
            <a:ext cx="2295144" cy="108636"/>
          </a:xfrm>
          <a:prstGeom prst="rect">
            <a:avLst/>
          </a:prstGeom>
          <a:solidFill>
            <a:srgbClr val="00ABAB"/>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15" name="Column 1 Title">
            <a:extLst>
              <a:ext uri="{FF2B5EF4-FFF2-40B4-BE49-F238E27FC236}">
                <a16:creationId xmlns:a16="http://schemas.microsoft.com/office/drawing/2014/main" id="{D7A1B041-61F1-DA0C-EC04-EE771384FD95}"/>
              </a:ext>
            </a:extLst>
          </p:cNvPr>
          <p:cNvSpPr>
            <a:spLocks noGrp="1"/>
          </p:cNvSpPr>
          <p:nvPr>
            <p:ph type="body" sz="quarter" idx="40" hasCustomPrompt="1"/>
          </p:nvPr>
        </p:nvSpPr>
        <p:spPr>
          <a:xfrm>
            <a:off x="1507051" y="2525583"/>
            <a:ext cx="1926296" cy="530066"/>
          </a:xfrm>
        </p:spPr>
        <p:txBody>
          <a:bodyPr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3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Column 1 Title</a:t>
            </a:r>
          </a:p>
        </p:txBody>
      </p:sp>
      <p:sp>
        <p:nvSpPr>
          <p:cNvPr id="16" name="Column 1 Text">
            <a:extLst>
              <a:ext uri="{FF2B5EF4-FFF2-40B4-BE49-F238E27FC236}">
                <a16:creationId xmlns:a16="http://schemas.microsoft.com/office/drawing/2014/main" id="{CE90E36B-1749-82C2-3F4E-DB16AD3FF776}"/>
              </a:ext>
            </a:extLst>
          </p:cNvPr>
          <p:cNvSpPr>
            <a:spLocks noGrp="1"/>
          </p:cNvSpPr>
          <p:nvPr>
            <p:ph type="body" sz="quarter" idx="21" hasCustomPrompt="1"/>
          </p:nvPr>
        </p:nvSpPr>
        <p:spPr>
          <a:xfrm>
            <a:off x="1507051" y="3155038"/>
            <a:ext cx="1926296" cy="2256935"/>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1 Text</a:t>
            </a:r>
          </a:p>
        </p:txBody>
      </p:sp>
      <p:sp>
        <p:nvSpPr>
          <p:cNvPr id="17" name="Column 2 Title">
            <a:extLst>
              <a:ext uri="{FF2B5EF4-FFF2-40B4-BE49-F238E27FC236}">
                <a16:creationId xmlns:a16="http://schemas.microsoft.com/office/drawing/2014/main" id="{2FCA36B7-3AA0-C086-6D1E-A1928EC40A8C}"/>
              </a:ext>
            </a:extLst>
          </p:cNvPr>
          <p:cNvSpPr>
            <a:spLocks noGrp="1"/>
          </p:cNvSpPr>
          <p:nvPr>
            <p:ph type="body" sz="quarter" idx="41" hasCustomPrompt="1"/>
          </p:nvPr>
        </p:nvSpPr>
        <p:spPr>
          <a:xfrm>
            <a:off x="3934565" y="2525583"/>
            <a:ext cx="1926296" cy="530066"/>
          </a:xfrm>
        </p:spPr>
        <p:txBody>
          <a:bodyPr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3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Column 2 Title</a:t>
            </a:r>
          </a:p>
        </p:txBody>
      </p:sp>
      <p:sp>
        <p:nvSpPr>
          <p:cNvPr id="18" name="Column 2 Text">
            <a:extLst>
              <a:ext uri="{FF2B5EF4-FFF2-40B4-BE49-F238E27FC236}">
                <a16:creationId xmlns:a16="http://schemas.microsoft.com/office/drawing/2014/main" id="{D70143BF-6CE3-705F-7065-1963AB062881}"/>
              </a:ext>
            </a:extLst>
          </p:cNvPr>
          <p:cNvSpPr>
            <a:spLocks noGrp="1"/>
          </p:cNvSpPr>
          <p:nvPr>
            <p:ph type="body" sz="quarter" idx="42" hasCustomPrompt="1"/>
          </p:nvPr>
        </p:nvSpPr>
        <p:spPr>
          <a:xfrm>
            <a:off x="3934565" y="3155038"/>
            <a:ext cx="1926296" cy="2256935"/>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2 Text</a:t>
            </a:r>
          </a:p>
        </p:txBody>
      </p:sp>
      <p:sp>
        <p:nvSpPr>
          <p:cNvPr id="19" name="Column 3 Title">
            <a:extLst>
              <a:ext uri="{FF2B5EF4-FFF2-40B4-BE49-F238E27FC236}">
                <a16:creationId xmlns:a16="http://schemas.microsoft.com/office/drawing/2014/main" id="{2813A6DA-58D8-87D9-7209-7F9384B0F8C0}"/>
              </a:ext>
            </a:extLst>
          </p:cNvPr>
          <p:cNvSpPr>
            <a:spLocks noGrp="1"/>
          </p:cNvSpPr>
          <p:nvPr>
            <p:ph type="body" sz="quarter" idx="43" hasCustomPrompt="1"/>
          </p:nvPr>
        </p:nvSpPr>
        <p:spPr>
          <a:xfrm>
            <a:off x="6285880" y="2525583"/>
            <a:ext cx="1926296" cy="530066"/>
          </a:xfrm>
        </p:spPr>
        <p:txBody>
          <a:bodyPr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3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Column 3 Title</a:t>
            </a:r>
          </a:p>
        </p:txBody>
      </p:sp>
      <p:sp>
        <p:nvSpPr>
          <p:cNvPr id="20" name="Column 3 Text">
            <a:extLst>
              <a:ext uri="{FF2B5EF4-FFF2-40B4-BE49-F238E27FC236}">
                <a16:creationId xmlns:a16="http://schemas.microsoft.com/office/drawing/2014/main" id="{1CA9FDCA-7582-971A-7848-7E66B259C385}"/>
              </a:ext>
            </a:extLst>
          </p:cNvPr>
          <p:cNvSpPr>
            <a:spLocks noGrp="1"/>
          </p:cNvSpPr>
          <p:nvPr>
            <p:ph type="body" sz="quarter" idx="44" hasCustomPrompt="1"/>
          </p:nvPr>
        </p:nvSpPr>
        <p:spPr>
          <a:xfrm>
            <a:off x="6285880" y="3155038"/>
            <a:ext cx="1926296" cy="2256935"/>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3 Text</a:t>
            </a:r>
          </a:p>
        </p:txBody>
      </p:sp>
      <p:sp>
        <p:nvSpPr>
          <p:cNvPr id="21" name="Column 4 Title">
            <a:extLst>
              <a:ext uri="{FF2B5EF4-FFF2-40B4-BE49-F238E27FC236}">
                <a16:creationId xmlns:a16="http://schemas.microsoft.com/office/drawing/2014/main" id="{2940C430-D8EA-2E17-AAA7-5178148BDCA3}"/>
              </a:ext>
            </a:extLst>
          </p:cNvPr>
          <p:cNvSpPr>
            <a:spLocks noGrp="1"/>
          </p:cNvSpPr>
          <p:nvPr>
            <p:ph type="body" sz="quarter" idx="45" hasCustomPrompt="1"/>
          </p:nvPr>
        </p:nvSpPr>
        <p:spPr>
          <a:xfrm>
            <a:off x="8658965" y="2503811"/>
            <a:ext cx="1926296" cy="530066"/>
          </a:xfrm>
        </p:spPr>
        <p:txBody>
          <a:bodyPr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300"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Column 4 Title</a:t>
            </a:r>
          </a:p>
        </p:txBody>
      </p:sp>
      <p:sp>
        <p:nvSpPr>
          <p:cNvPr id="22" name="Column 4 Text">
            <a:extLst>
              <a:ext uri="{FF2B5EF4-FFF2-40B4-BE49-F238E27FC236}">
                <a16:creationId xmlns:a16="http://schemas.microsoft.com/office/drawing/2014/main" id="{F3DC362A-356A-9944-9115-AF0D20C073BB}"/>
              </a:ext>
            </a:extLst>
          </p:cNvPr>
          <p:cNvSpPr>
            <a:spLocks noGrp="1"/>
          </p:cNvSpPr>
          <p:nvPr>
            <p:ph type="body" sz="quarter" idx="46" hasCustomPrompt="1"/>
          </p:nvPr>
        </p:nvSpPr>
        <p:spPr>
          <a:xfrm>
            <a:off x="8658965" y="3133266"/>
            <a:ext cx="1926296" cy="2256935"/>
          </a:xfrm>
        </p:spPr>
        <p:txBody>
          <a:bodyPr>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4 Text</a:t>
            </a:r>
          </a:p>
        </p:txBody>
      </p:sp>
      <p:sp>
        <p:nvSpPr>
          <p:cNvPr id="23" name="ai generated label">
            <a:extLst>
              <a:ext uri="{FF2B5EF4-FFF2-40B4-BE49-F238E27FC236}">
                <a16:creationId xmlns:a16="http://schemas.microsoft.com/office/drawing/2014/main" id="{D3B91571-CE12-B20F-6B55-96CBFBFB856A}"/>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30902835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_cause_effect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E4B14707-F618-6E02-499A-32D66AEF093F}"/>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Slide Title">
            <a:extLst>
              <a:ext uri="{FF2B5EF4-FFF2-40B4-BE49-F238E27FC236}">
                <a16:creationId xmlns:a16="http://schemas.microsoft.com/office/drawing/2014/main" id="{A6CA78A2-3886-3EA1-1987-CCA67F39C401}"/>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6" name="Slide Subtitle">
            <a:extLst>
              <a:ext uri="{FF2B5EF4-FFF2-40B4-BE49-F238E27FC236}">
                <a16:creationId xmlns:a16="http://schemas.microsoft.com/office/drawing/2014/main" id="{D2987963-9996-6CDB-459C-5F5B4CEDFACD}"/>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7" name="Rectangle 6">
            <a:extLst>
              <a:ext uri="{FF2B5EF4-FFF2-40B4-BE49-F238E27FC236}">
                <a16:creationId xmlns:a16="http://schemas.microsoft.com/office/drawing/2014/main" id="{73B26ED1-C978-D76C-C59E-9B09CD1798F5}"/>
              </a:ext>
            </a:extLst>
          </p:cNvPr>
          <p:cNvSpPr/>
          <p:nvPr userDrawn="1"/>
        </p:nvSpPr>
        <p:spPr>
          <a:xfrm>
            <a:off x="4179771" y="2529520"/>
            <a:ext cx="3657600" cy="3287291"/>
          </a:xfrm>
          <a:prstGeom prst="rect">
            <a:avLst/>
          </a:prstGeom>
          <a:solidFill>
            <a:srgbClr val="42B129">
              <a:alpha val="25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4F88384-5FED-3478-D2C7-20EEAFB2BA81}"/>
              </a:ext>
            </a:extLst>
          </p:cNvPr>
          <p:cNvSpPr/>
          <p:nvPr userDrawn="1"/>
        </p:nvSpPr>
        <p:spPr>
          <a:xfrm>
            <a:off x="536571" y="2529520"/>
            <a:ext cx="3657600" cy="3287291"/>
          </a:xfrm>
          <a:prstGeom prst="rect">
            <a:avLst/>
          </a:prstGeom>
          <a:solidFill>
            <a:schemeClr val="accent1">
              <a:alpha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FCDB2AA-7C14-D62E-A333-A7E02346972C}"/>
              </a:ext>
            </a:extLst>
          </p:cNvPr>
          <p:cNvSpPr/>
          <p:nvPr userDrawn="1"/>
        </p:nvSpPr>
        <p:spPr>
          <a:xfrm>
            <a:off x="7837371" y="2529520"/>
            <a:ext cx="3643200" cy="3287291"/>
          </a:xfrm>
          <a:prstGeom prst="rect">
            <a:avLst/>
          </a:prstGeom>
          <a:solidFill>
            <a:srgbClr val="25890D">
              <a:alpha val="25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entagon 9">
            <a:extLst>
              <a:ext uri="{FF2B5EF4-FFF2-40B4-BE49-F238E27FC236}">
                <a16:creationId xmlns:a16="http://schemas.microsoft.com/office/drawing/2014/main" id="{8A3D05A0-C6DF-4EF7-EF7E-80D562FD9081}"/>
              </a:ext>
            </a:extLst>
          </p:cNvPr>
          <p:cNvSpPr/>
          <p:nvPr userDrawn="1"/>
        </p:nvSpPr>
        <p:spPr>
          <a:xfrm>
            <a:off x="7815196" y="1970026"/>
            <a:ext cx="3931920" cy="552111"/>
          </a:xfrm>
          <a:prstGeom prst="homePlate">
            <a:avLst/>
          </a:prstGeom>
          <a:solidFill>
            <a:srgbClr val="25890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entagon 10">
            <a:extLst>
              <a:ext uri="{FF2B5EF4-FFF2-40B4-BE49-F238E27FC236}">
                <a16:creationId xmlns:a16="http://schemas.microsoft.com/office/drawing/2014/main" id="{2A9BAD5B-F2F6-5115-0F91-AA35E9A1FECE}"/>
              </a:ext>
            </a:extLst>
          </p:cNvPr>
          <p:cNvSpPr/>
          <p:nvPr userDrawn="1"/>
        </p:nvSpPr>
        <p:spPr>
          <a:xfrm>
            <a:off x="4175884" y="1970026"/>
            <a:ext cx="3931920" cy="552111"/>
          </a:xfrm>
          <a:prstGeom prst="homePlate">
            <a:avLst/>
          </a:prstGeom>
          <a:solidFill>
            <a:srgbClr val="42B12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a:extLst>
              <a:ext uri="{FF2B5EF4-FFF2-40B4-BE49-F238E27FC236}">
                <a16:creationId xmlns:a16="http://schemas.microsoft.com/office/drawing/2014/main" id="{63A4FC1C-3F3D-5145-1F07-13936FEDEA89}"/>
              </a:ext>
            </a:extLst>
          </p:cNvPr>
          <p:cNvSpPr/>
          <p:nvPr userDrawn="1"/>
        </p:nvSpPr>
        <p:spPr>
          <a:xfrm>
            <a:off x="536571" y="1970026"/>
            <a:ext cx="3931920" cy="552111"/>
          </a:xfrm>
          <a:prstGeom prst="homePlat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ox 1 Title">
            <a:extLst>
              <a:ext uri="{FF2B5EF4-FFF2-40B4-BE49-F238E27FC236}">
                <a16:creationId xmlns:a16="http://schemas.microsoft.com/office/drawing/2014/main" id="{9DF1FD44-B7D7-20DC-DCC4-48E534938B10}"/>
              </a:ext>
            </a:extLst>
          </p:cNvPr>
          <p:cNvSpPr>
            <a:spLocks noGrp="1"/>
          </p:cNvSpPr>
          <p:nvPr>
            <p:ph type="body" sz="quarter" idx="21" hasCustomPrompt="1"/>
          </p:nvPr>
        </p:nvSpPr>
        <p:spPr>
          <a:xfrm>
            <a:off x="740221" y="2062880"/>
            <a:ext cx="3419891" cy="366402"/>
          </a:xfrm>
        </p:spPr>
        <p:txBody>
          <a:bodyPr anchor="ctr">
            <a:normAutofit/>
          </a:bodyPr>
          <a:lstStyle>
            <a:lvl1pPr marL="0" indent="0">
              <a:lnSpc>
                <a:spcPct val="100000"/>
              </a:lnSpc>
              <a:buNone/>
              <a:defRPr sz="1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Box 1 Title</a:t>
            </a:r>
          </a:p>
        </p:txBody>
      </p:sp>
      <p:sp>
        <p:nvSpPr>
          <p:cNvPr id="14" name="Box 1 Content">
            <a:extLst>
              <a:ext uri="{FF2B5EF4-FFF2-40B4-BE49-F238E27FC236}">
                <a16:creationId xmlns:a16="http://schemas.microsoft.com/office/drawing/2014/main" id="{1A3776CF-14B7-B4B5-5732-D63BD5DDCCBA}"/>
              </a:ext>
            </a:extLst>
          </p:cNvPr>
          <p:cNvSpPr>
            <a:spLocks noGrp="1"/>
          </p:cNvSpPr>
          <p:nvPr>
            <p:ph type="body" sz="quarter" idx="24" hasCustomPrompt="1"/>
          </p:nvPr>
        </p:nvSpPr>
        <p:spPr>
          <a:xfrm>
            <a:off x="740221" y="2714957"/>
            <a:ext cx="3239498" cy="2883402"/>
          </a:xfrm>
        </p:spPr>
        <p:txBody>
          <a:bodyPr>
            <a:normAutofit/>
          </a:bodyPr>
          <a:lstStyle>
            <a:lvl1pPr marL="285750" indent="-285750">
              <a:lnSpc>
                <a:spcPct val="100000"/>
              </a:lnSpc>
              <a:buFont typeface="Arial" panose="020B0604020202020204" pitchFamily="34" charset="0"/>
              <a:buChar char="•"/>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1 Content</a:t>
            </a:r>
          </a:p>
        </p:txBody>
      </p:sp>
      <p:sp>
        <p:nvSpPr>
          <p:cNvPr id="15" name="Box 2 Title">
            <a:extLst>
              <a:ext uri="{FF2B5EF4-FFF2-40B4-BE49-F238E27FC236}">
                <a16:creationId xmlns:a16="http://schemas.microsoft.com/office/drawing/2014/main" id="{80A0795A-BC9F-30F1-C7B9-A4B88321A2B7}"/>
              </a:ext>
            </a:extLst>
          </p:cNvPr>
          <p:cNvSpPr>
            <a:spLocks noGrp="1"/>
          </p:cNvSpPr>
          <p:nvPr>
            <p:ph type="body" sz="quarter" idx="22" hasCustomPrompt="1"/>
          </p:nvPr>
        </p:nvSpPr>
        <p:spPr>
          <a:xfrm>
            <a:off x="4578202" y="2062880"/>
            <a:ext cx="3259170" cy="366402"/>
          </a:xfrm>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Box 2 Title</a:t>
            </a:r>
          </a:p>
        </p:txBody>
      </p:sp>
      <p:sp>
        <p:nvSpPr>
          <p:cNvPr id="16" name="Box 2 Content">
            <a:extLst>
              <a:ext uri="{FF2B5EF4-FFF2-40B4-BE49-F238E27FC236}">
                <a16:creationId xmlns:a16="http://schemas.microsoft.com/office/drawing/2014/main" id="{9490D13D-ABEC-45C5-8DE6-95C39527ED56}"/>
              </a:ext>
            </a:extLst>
          </p:cNvPr>
          <p:cNvSpPr>
            <a:spLocks noGrp="1"/>
          </p:cNvSpPr>
          <p:nvPr>
            <p:ph type="body" sz="quarter" idx="25" hasCustomPrompt="1"/>
          </p:nvPr>
        </p:nvSpPr>
        <p:spPr>
          <a:xfrm>
            <a:off x="4394223" y="2714957"/>
            <a:ext cx="3239498" cy="2883402"/>
          </a:xfrm>
        </p:spPr>
        <p:txBody>
          <a:bodyPr>
            <a:norm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2 Content</a:t>
            </a:r>
          </a:p>
        </p:txBody>
      </p:sp>
      <p:sp>
        <p:nvSpPr>
          <p:cNvPr id="17" name="Box 3 Title">
            <a:extLst>
              <a:ext uri="{FF2B5EF4-FFF2-40B4-BE49-F238E27FC236}">
                <a16:creationId xmlns:a16="http://schemas.microsoft.com/office/drawing/2014/main" id="{25E2E4B5-5AC3-1A0C-D598-E88ADADA0352}"/>
              </a:ext>
            </a:extLst>
          </p:cNvPr>
          <p:cNvSpPr>
            <a:spLocks noGrp="1"/>
          </p:cNvSpPr>
          <p:nvPr>
            <p:ph type="body" sz="quarter" idx="23" hasCustomPrompt="1"/>
          </p:nvPr>
        </p:nvSpPr>
        <p:spPr>
          <a:xfrm>
            <a:off x="8221401" y="2062880"/>
            <a:ext cx="3230380" cy="366402"/>
          </a:xfrm>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Box 3 Title</a:t>
            </a:r>
          </a:p>
        </p:txBody>
      </p:sp>
      <p:sp>
        <p:nvSpPr>
          <p:cNvPr id="18" name="Box 3 Content">
            <a:extLst>
              <a:ext uri="{FF2B5EF4-FFF2-40B4-BE49-F238E27FC236}">
                <a16:creationId xmlns:a16="http://schemas.microsoft.com/office/drawing/2014/main" id="{235E4DC1-FCD0-65F0-3511-D9A5CF63921A}"/>
              </a:ext>
            </a:extLst>
          </p:cNvPr>
          <p:cNvSpPr>
            <a:spLocks noGrp="1"/>
          </p:cNvSpPr>
          <p:nvPr>
            <p:ph type="body" sz="quarter" idx="26" hasCustomPrompt="1"/>
          </p:nvPr>
        </p:nvSpPr>
        <p:spPr>
          <a:xfrm>
            <a:off x="8039222" y="2714957"/>
            <a:ext cx="3239498" cy="2883402"/>
          </a:xfrm>
        </p:spPr>
        <p:txBody>
          <a:bodyPr>
            <a:norm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3 Content</a:t>
            </a:r>
          </a:p>
        </p:txBody>
      </p:sp>
      <p:sp>
        <p:nvSpPr>
          <p:cNvPr id="19" name="ai generated label">
            <a:extLst>
              <a:ext uri="{FF2B5EF4-FFF2-40B4-BE49-F238E27FC236}">
                <a16:creationId xmlns:a16="http://schemas.microsoft.com/office/drawing/2014/main" id="{75648A94-D650-4816-4E80-DD6406418DF9}"/>
              </a:ext>
            </a:extLst>
          </p:cNvPr>
          <p:cNvSpPr>
            <a:spLocks noGrp="1"/>
          </p:cNvSpPr>
          <p:nvPr>
            <p:ph type="body" sz="quarter" idx="27"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560248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_cause_effect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D1EE1BDF-7D7C-3BE4-7989-D005BA061D74}"/>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Section Title">
            <a:extLst>
              <a:ext uri="{FF2B5EF4-FFF2-40B4-BE49-F238E27FC236}">
                <a16:creationId xmlns:a16="http://schemas.microsoft.com/office/drawing/2014/main" id="{A5A304C5-07B3-90A1-D4C2-A6752B324331}"/>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6" name="Slide Subtitle">
            <a:extLst>
              <a:ext uri="{FF2B5EF4-FFF2-40B4-BE49-F238E27FC236}">
                <a16:creationId xmlns:a16="http://schemas.microsoft.com/office/drawing/2014/main" id="{F7F7D0D1-84C8-02CD-70F8-49D02F280EAF}"/>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7" name="Pentagon 6">
            <a:extLst>
              <a:ext uri="{FF2B5EF4-FFF2-40B4-BE49-F238E27FC236}">
                <a16:creationId xmlns:a16="http://schemas.microsoft.com/office/drawing/2014/main" id="{64F4AA82-6A30-6B2E-3772-5D703A39A2F4}"/>
              </a:ext>
            </a:extLst>
          </p:cNvPr>
          <p:cNvSpPr/>
          <p:nvPr userDrawn="1"/>
        </p:nvSpPr>
        <p:spPr>
          <a:xfrm>
            <a:off x="8729595" y="1970026"/>
            <a:ext cx="3017520" cy="552111"/>
          </a:xfrm>
          <a:prstGeom prst="homePlate">
            <a:avLst/>
          </a:prstGeom>
          <a:solidFill>
            <a:srgbClr val="036A3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79C94A-B0CA-CCE7-BE8A-919F3A2C9EC4}"/>
              </a:ext>
            </a:extLst>
          </p:cNvPr>
          <p:cNvSpPr/>
          <p:nvPr userDrawn="1"/>
        </p:nvSpPr>
        <p:spPr>
          <a:xfrm>
            <a:off x="3265486" y="2520576"/>
            <a:ext cx="2743200" cy="3301713"/>
          </a:xfrm>
          <a:prstGeom prst="rect">
            <a:avLst/>
          </a:prstGeom>
          <a:solidFill>
            <a:srgbClr val="42B129">
              <a:alpha val="25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80EED30-FD6C-5A23-245A-EDAF69849D15}"/>
              </a:ext>
            </a:extLst>
          </p:cNvPr>
          <p:cNvSpPr/>
          <p:nvPr userDrawn="1"/>
        </p:nvSpPr>
        <p:spPr>
          <a:xfrm>
            <a:off x="522286" y="2520576"/>
            <a:ext cx="2743200" cy="3301713"/>
          </a:xfrm>
          <a:prstGeom prst="rect">
            <a:avLst/>
          </a:prstGeom>
          <a:solidFill>
            <a:schemeClr val="accent1">
              <a:alpha val="2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ACEB125-1869-76F9-ED35-821A1CF46B54}"/>
              </a:ext>
            </a:extLst>
          </p:cNvPr>
          <p:cNvSpPr/>
          <p:nvPr userDrawn="1"/>
        </p:nvSpPr>
        <p:spPr>
          <a:xfrm>
            <a:off x="6008686" y="2520576"/>
            <a:ext cx="2743200" cy="3301713"/>
          </a:xfrm>
          <a:prstGeom prst="rect">
            <a:avLst/>
          </a:prstGeom>
          <a:solidFill>
            <a:srgbClr val="25890D">
              <a:alpha val="25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entagon 10">
            <a:extLst>
              <a:ext uri="{FF2B5EF4-FFF2-40B4-BE49-F238E27FC236}">
                <a16:creationId xmlns:a16="http://schemas.microsoft.com/office/drawing/2014/main" id="{45257924-A39D-64C2-5377-1209D266728C}"/>
              </a:ext>
            </a:extLst>
          </p:cNvPr>
          <p:cNvSpPr/>
          <p:nvPr userDrawn="1"/>
        </p:nvSpPr>
        <p:spPr>
          <a:xfrm>
            <a:off x="5989949" y="1970026"/>
            <a:ext cx="3017520" cy="552111"/>
          </a:xfrm>
          <a:prstGeom prst="homePlate">
            <a:avLst/>
          </a:prstGeom>
          <a:solidFill>
            <a:srgbClr val="25890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a:extLst>
              <a:ext uri="{FF2B5EF4-FFF2-40B4-BE49-F238E27FC236}">
                <a16:creationId xmlns:a16="http://schemas.microsoft.com/office/drawing/2014/main" id="{623024CE-D6EC-8D52-9424-8F21A85267F4}"/>
              </a:ext>
            </a:extLst>
          </p:cNvPr>
          <p:cNvSpPr/>
          <p:nvPr userDrawn="1"/>
        </p:nvSpPr>
        <p:spPr>
          <a:xfrm>
            <a:off x="3256118" y="1970026"/>
            <a:ext cx="3017520" cy="552111"/>
          </a:xfrm>
          <a:prstGeom prst="homePlate">
            <a:avLst/>
          </a:prstGeom>
          <a:solidFill>
            <a:srgbClr val="42B12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FB8A6E-32B9-7830-0A6F-189312325B41}"/>
              </a:ext>
            </a:extLst>
          </p:cNvPr>
          <p:cNvSpPr/>
          <p:nvPr userDrawn="1"/>
        </p:nvSpPr>
        <p:spPr>
          <a:xfrm>
            <a:off x="8751885" y="2526729"/>
            <a:ext cx="2743200" cy="3301713"/>
          </a:xfrm>
          <a:prstGeom prst="rect">
            <a:avLst/>
          </a:prstGeom>
          <a:solidFill>
            <a:srgbClr val="036A37">
              <a:alpha val="25000"/>
            </a:srgb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entagon 13">
            <a:extLst>
              <a:ext uri="{FF2B5EF4-FFF2-40B4-BE49-F238E27FC236}">
                <a16:creationId xmlns:a16="http://schemas.microsoft.com/office/drawing/2014/main" id="{E68D6D7E-C45C-B226-3D01-601127BBEF32}"/>
              </a:ext>
            </a:extLst>
          </p:cNvPr>
          <p:cNvSpPr/>
          <p:nvPr userDrawn="1"/>
        </p:nvSpPr>
        <p:spPr>
          <a:xfrm>
            <a:off x="522287" y="1970026"/>
            <a:ext cx="3017520" cy="552111"/>
          </a:xfrm>
          <a:prstGeom prst="homePlat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Box 1 Title">
            <a:extLst>
              <a:ext uri="{FF2B5EF4-FFF2-40B4-BE49-F238E27FC236}">
                <a16:creationId xmlns:a16="http://schemas.microsoft.com/office/drawing/2014/main" id="{D824DEC9-A944-8C0F-08F2-35A5C4A11C77}"/>
              </a:ext>
            </a:extLst>
          </p:cNvPr>
          <p:cNvSpPr>
            <a:spLocks noGrp="1"/>
          </p:cNvSpPr>
          <p:nvPr>
            <p:ph type="body" sz="quarter" idx="21" hasCustomPrompt="1"/>
          </p:nvPr>
        </p:nvSpPr>
        <p:spPr>
          <a:xfrm>
            <a:off x="725938" y="2062880"/>
            <a:ext cx="2524366" cy="366402"/>
          </a:xfrm>
        </p:spPr>
        <p:txBody>
          <a:bodyPr anchor="ctr">
            <a:normAutofit/>
          </a:bodyPr>
          <a:lstStyle>
            <a:lvl1pPr marL="0" indent="0">
              <a:lnSpc>
                <a:spcPct val="100000"/>
              </a:lnSpc>
              <a:buNone/>
              <a:defRPr sz="14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Box 1 Title</a:t>
            </a:r>
          </a:p>
        </p:txBody>
      </p:sp>
      <p:sp>
        <p:nvSpPr>
          <p:cNvPr id="16" name="Box 1 Content">
            <a:extLst>
              <a:ext uri="{FF2B5EF4-FFF2-40B4-BE49-F238E27FC236}">
                <a16:creationId xmlns:a16="http://schemas.microsoft.com/office/drawing/2014/main" id="{2C855802-913E-F384-FDCF-ACADFD38575D}"/>
              </a:ext>
            </a:extLst>
          </p:cNvPr>
          <p:cNvSpPr>
            <a:spLocks noGrp="1"/>
          </p:cNvSpPr>
          <p:nvPr>
            <p:ph type="body" sz="quarter" idx="24" hasCustomPrompt="1"/>
          </p:nvPr>
        </p:nvSpPr>
        <p:spPr>
          <a:xfrm>
            <a:off x="725938" y="2706013"/>
            <a:ext cx="2338736" cy="2896052"/>
          </a:xfrm>
        </p:spPr>
        <p:txBody>
          <a:bodyPr>
            <a:norm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1 Content</a:t>
            </a:r>
          </a:p>
        </p:txBody>
      </p:sp>
      <p:sp>
        <p:nvSpPr>
          <p:cNvPr id="17" name="Box 2 Title">
            <a:extLst>
              <a:ext uri="{FF2B5EF4-FFF2-40B4-BE49-F238E27FC236}">
                <a16:creationId xmlns:a16="http://schemas.microsoft.com/office/drawing/2014/main" id="{60E869E3-2EE7-BD03-4F9C-AFFC6B6CF843}"/>
              </a:ext>
            </a:extLst>
          </p:cNvPr>
          <p:cNvSpPr>
            <a:spLocks noGrp="1"/>
          </p:cNvSpPr>
          <p:nvPr>
            <p:ph type="body" sz="quarter" idx="22" hasCustomPrompt="1"/>
          </p:nvPr>
        </p:nvSpPr>
        <p:spPr>
          <a:xfrm>
            <a:off x="3545621" y="2062880"/>
            <a:ext cx="2438514" cy="366402"/>
          </a:xfrm>
        </p:spPr>
        <p:txBody>
          <a:bodyPr anchor="ctr">
            <a:normAutofit/>
          </a:bodyPr>
          <a:lstStyle>
            <a:lvl1pPr marL="0" indent="0">
              <a:lnSpc>
                <a:spcPct val="100000"/>
              </a:lnSpc>
              <a:buNone/>
              <a:defRPr sz="14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Box 2 Title</a:t>
            </a:r>
          </a:p>
        </p:txBody>
      </p:sp>
      <p:sp>
        <p:nvSpPr>
          <p:cNvPr id="18" name="Box 2 Content">
            <a:extLst>
              <a:ext uri="{FF2B5EF4-FFF2-40B4-BE49-F238E27FC236}">
                <a16:creationId xmlns:a16="http://schemas.microsoft.com/office/drawing/2014/main" id="{B116D501-747D-31E0-DC0A-25CE4FDCA295}"/>
              </a:ext>
            </a:extLst>
          </p:cNvPr>
          <p:cNvSpPr>
            <a:spLocks noGrp="1"/>
          </p:cNvSpPr>
          <p:nvPr>
            <p:ph type="body" sz="quarter" idx="25" hasCustomPrompt="1"/>
          </p:nvPr>
        </p:nvSpPr>
        <p:spPr>
          <a:xfrm>
            <a:off x="3479938" y="2706013"/>
            <a:ext cx="2327936" cy="2896052"/>
          </a:xfrm>
        </p:spPr>
        <p:txBody>
          <a:bodyPr>
            <a:norm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2 Content</a:t>
            </a:r>
          </a:p>
        </p:txBody>
      </p:sp>
      <p:sp>
        <p:nvSpPr>
          <p:cNvPr id="19" name="Box 3 Title">
            <a:extLst>
              <a:ext uri="{FF2B5EF4-FFF2-40B4-BE49-F238E27FC236}">
                <a16:creationId xmlns:a16="http://schemas.microsoft.com/office/drawing/2014/main" id="{7CDB5D46-541F-A2E4-F5FD-1AD9F22E3ACC}"/>
              </a:ext>
            </a:extLst>
          </p:cNvPr>
          <p:cNvSpPr>
            <a:spLocks noGrp="1"/>
          </p:cNvSpPr>
          <p:nvPr>
            <p:ph type="body" sz="quarter" idx="23" hasCustomPrompt="1"/>
          </p:nvPr>
        </p:nvSpPr>
        <p:spPr>
          <a:xfrm>
            <a:off x="6273638" y="2062880"/>
            <a:ext cx="2450142" cy="366402"/>
          </a:xfrm>
        </p:spPr>
        <p:txBody>
          <a:bodyPr anchor="ctr">
            <a:normAutofit/>
          </a:bodyPr>
          <a:lstStyle>
            <a:lvl1pPr marL="0" indent="0">
              <a:lnSpc>
                <a:spcPct val="100000"/>
              </a:lnSpc>
              <a:buNone/>
              <a:defRPr sz="14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Box 3 Title</a:t>
            </a:r>
          </a:p>
        </p:txBody>
      </p:sp>
      <p:sp>
        <p:nvSpPr>
          <p:cNvPr id="20" name="Box 3 Content">
            <a:extLst>
              <a:ext uri="{FF2B5EF4-FFF2-40B4-BE49-F238E27FC236}">
                <a16:creationId xmlns:a16="http://schemas.microsoft.com/office/drawing/2014/main" id="{7C53E409-C920-852B-2AFB-1F42B1A2297A}"/>
              </a:ext>
            </a:extLst>
          </p:cNvPr>
          <p:cNvSpPr>
            <a:spLocks noGrp="1"/>
          </p:cNvSpPr>
          <p:nvPr>
            <p:ph type="body" sz="quarter" idx="26" hasCustomPrompt="1"/>
          </p:nvPr>
        </p:nvSpPr>
        <p:spPr>
          <a:xfrm>
            <a:off x="6210537" y="2706013"/>
            <a:ext cx="2340537" cy="2896052"/>
          </a:xfrm>
        </p:spPr>
        <p:txBody>
          <a:bodyPr>
            <a:norm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3 Content</a:t>
            </a:r>
          </a:p>
        </p:txBody>
      </p:sp>
      <p:sp>
        <p:nvSpPr>
          <p:cNvPr id="21" name="Box 4 Title">
            <a:extLst>
              <a:ext uri="{FF2B5EF4-FFF2-40B4-BE49-F238E27FC236}">
                <a16:creationId xmlns:a16="http://schemas.microsoft.com/office/drawing/2014/main" id="{84849E69-60EF-66C1-7CF8-237D4EBA1F56}"/>
              </a:ext>
            </a:extLst>
          </p:cNvPr>
          <p:cNvSpPr>
            <a:spLocks noGrp="1"/>
          </p:cNvSpPr>
          <p:nvPr>
            <p:ph type="body" sz="quarter" idx="28" hasCustomPrompt="1"/>
          </p:nvPr>
        </p:nvSpPr>
        <p:spPr>
          <a:xfrm>
            <a:off x="9007469" y="2059571"/>
            <a:ext cx="2450142" cy="366402"/>
          </a:xfrm>
        </p:spPr>
        <p:txBody>
          <a:bodyPr anchor="ctr">
            <a:normAutofit/>
          </a:bodyPr>
          <a:lstStyle>
            <a:lvl1pPr marL="0" indent="0">
              <a:lnSpc>
                <a:spcPct val="100000"/>
              </a:lnSpc>
              <a:buNone/>
              <a:defRPr sz="14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Box 4 Title</a:t>
            </a:r>
          </a:p>
        </p:txBody>
      </p:sp>
      <p:sp>
        <p:nvSpPr>
          <p:cNvPr id="22" name="Box 4 Content">
            <a:extLst>
              <a:ext uri="{FF2B5EF4-FFF2-40B4-BE49-F238E27FC236}">
                <a16:creationId xmlns:a16="http://schemas.microsoft.com/office/drawing/2014/main" id="{80323E1A-8E88-AFA2-66D4-1BDDB19839C7}"/>
              </a:ext>
            </a:extLst>
          </p:cNvPr>
          <p:cNvSpPr>
            <a:spLocks noGrp="1"/>
          </p:cNvSpPr>
          <p:nvPr>
            <p:ph type="body" sz="quarter" idx="27" hasCustomPrompt="1"/>
          </p:nvPr>
        </p:nvSpPr>
        <p:spPr>
          <a:xfrm>
            <a:off x="8953736" y="2712166"/>
            <a:ext cx="2340537" cy="2896052"/>
          </a:xfrm>
        </p:spPr>
        <p:txBody>
          <a:bodyPr>
            <a:normAutofit/>
          </a:bodyPr>
          <a:lstStyle>
            <a:lvl1pPr marL="285750" marR="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4 Content</a:t>
            </a:r>
          </a:p>
        </p:txBody>
      </p:sp>
      <p:sp>
        <p:nvSpPr>
          <p:cNvPr id="23" name="ai generated label">
            <a:extLst>
              <a:ext uri="{FF2B5EF4-FFF2-40B4-BE49-F238E27FC236}">
                <a16:creationId xmlns:a16="http://schemas.microsoft.com/office/drawing/2014/main" id="{2233C675-BE1B-3619-3F83-80387B2EC263}"/>
              </a:ext>
            </a:extLst>
          </p:cNvPr>
          <p:cNvSpPr>
            <a:spLocks noGrp="1"/>
          </p:cNvSpPr>
          <p:nvPr>
            <p:ph type="body" sz="quarter" idx="29"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3033435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ow_to_use_slide">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4F1D94F8-4CC9-C9EE-F365-F60C293A04CC}"/>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20796882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_metrics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F0765521-5683-0397-C1B6-3A998E9E62EE}"/>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Slide Title">
            <a:extLst>
              <a:ext uri="{FF2B5EF4-FFF2-40B4-BE49-F238E27FC236}">
                <a16:creationId xmlns:a16="http://schemas.microsoft.com/office/drawing/2014/main" id="{B55239C5-67AE-AEA3-0686-54505510EE27}"/>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6" name="Slide Subtitle">
            <a:extLst>
              <a:ext uri="{FF2B5EF4-FFF2-40B4-BE49-F238E27FC236}">
                <a16:creationId xmlns:a16="http://schemas.microsoft.com/office/drawing/2014/main" id="{C842620D-3F7C-0AF2-E7CA-0633837BB39D}"/>
              </a:ext>
            </a:extLst>
          </p:cNvPr>
          <p:cNvSpPr>
            <a:spLocks noGrp="1"/>
          </p:cNvSpPr>
          <p:nvPr>
            <p:ph type="body" sz="quarter" idx="20" hasCustomPrompt="1"/>
          </p:nvPr>
        </p:nvSpPr>
        <p:spPr>
          <a:xfrm>
            <a:off x="536571" y="1183178"/>
            <a:ext cx="11116565"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7" name="Metric 1">
            <a:extLst>
              <a:ext uri="{FF2B5EF4-FFF2-40B4-BE49-F238E27FC236}">
                <a16:creationId xmlns:a16="http://schemas.microsoft.com/office/drawing/2014/main" id="{6F796501-24BD-A8BC-340B-FBE3EE87699B}"/>
              </a:ext>
            </a:extLst>
          </p:cNvPr>
          <p:cNvSpPr>
            <a:spLocks noGrp="1"/>
          </p:cNvSpPr>
          <p:nvPr>
            <p:ph type="body" sz="quarter" idx="22" hasCustomPrompt="1"/>
          </p:nvPr>
        </p:nvSpPr>
        <p:spPr>
          <a:xfrm>
            <a:off x="734374" y="2319906"/>
            <a:ext cx="3405138" cy="1026231"/>
          </a:xfrm>
        </p:spPr>
        <p:txBody>
          <a:bodyPr anchor="b">
            <a:noAutofit/>
          </a:bodyPr>
          <a:lstStyle>
            <a:lvl1pPr marL="0" indent="0" algn="ctr">
              <a:lnSpc>
                <a:spcPct val="100000"/>
              </a:lnSpc>
              <a:buNone/>
              <a:defRPr sz="3600" b="1" i="0">
                <a:solidFill>
                  <a:schemeClr val="accent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Metric 1</a:t>
            </a:r>
          </a:p>
        </p:txBody>
      </p:sp>
      <p:sp>
        <p:nvSpPr>
          <p:cNvPr id="8" name="Metric 1 Explanation">
            <a:extLst>
              <a:ext uri="{FF2B5EF4-FFF2-40B4-BE49-F238E27FC236}">
                <a16:creationId xmlns:a16="http://schemas.microsoft.com/office/drawing/2014/main" id="{6CB8FB51-C60E-D886-FD1D-15A34B287539}"/>
              </a:ext>
            </a:extLst>
          </p:cNvPr>
          <p:cNvSpPr>
            <a:spLocks noGrp="1"/>
          </p:cNvSpPr>
          <p:nvPr>
            <p:ph type="body" sz="quarter" idx="21" hasCustomPrompt="1"/>
          </p:nvPr>
        </p:nvSpPr>
        <p:spPr>
          <a:xfrm>
            <a:off x="861811" y="3364242"/>
            <a:ext cx="3134229" cy="1704680"/>
          </a:xfrm>
        </p:spPr>
        <p:txBody>
          <a:bodyPr>
            <a:normAutofit/>
          </a:bodyPr>
          <a:lstStyle>
            <a:lvl1pPr marL="0" indent="0" algn="ctr">
              <a:lnSpc>
                <a:spcPts val="1880"/>
              </a:lnSpc>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Metric 1 Explanation</a:t>
            </a:r>
          </a:p>
        </p:txBody>
      </p:sp>
      <p:sp>
        <p:nvSpPr>
          <p:cNvPr id="9" name="Metric 2">
            <a:extLst>
              <a:ext uri="{FF2B5EF4-FFF2-40B4-BE49-F238E27FC236}">
                <a16:creationId xmlns:a16="http://schemas.microsoft.com/office/drawing/2014/main" id="{62B020F3-F0F9-EDC0-81DF-FF4DBE7A03FA}"/>
              </a:ext>
            </a:extLst>
          </p:cNvPr>
          <p:cNvSpPr>
            <a:spLocks noGrp="1"/>
          </p:cNvSpPr>
          <p:nvPr>
            <p:ph type="body" sz="quarter" idx="24" hasCustomPrompt="1"/>
          </p:nvPr>
        </p:nvSpPr>
        <p:spPr>
          <a:xfrm>
            <a:off x="4354027" y="2322969"/>
            <a:ext cx="3405138" cy="1026230"/>
          </a:xfrm>
        </p:spPr>
        <p:txBody>
          <a:bodyPr anchor="b">
            <a:no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600" b="1" i="0">
                <a:solidFill>
                  <a:schemeClr val="accent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Metric 2</a:t>
            </a:r>
          </a:p>
        </p:txBody>
      </p:sp>
      <p:sp>
        <p:nvSpPr>
          <p:cNvPr id="10" name="Metric 2 Explanation">
            <a:extLst>
              <a:ext uri="{FF2B5EF4-FFF2-40B4-BE49-F238E27FC236}">
                <a16:creationId xmlns:a16="http://schemas.microsoft.com/office/drawing/2014/main" id="{7D9FEAC1-4EE0-CD92-AABE-C1216A83AA56}"/>
              </a:ext>
            </a:extLst>
          </p:cNvPr>
          <p:cNvSpPr>
            <a:spLocks noGrp="1"/>
          </p:cNvSpPr>
          <p:nvPr>
            <p:ph type="body" sz="quarter" idx="23" hasCustomPrompt="1"/>
          </p:nvPr>
        </p:nvSpPr>
        <p:spPr>
          <a:xfrm>
            <a:off x="4481464" y="3367304"/>
            <a:ext cx="3134229" cy="1704681"/>
          </a:xfrm>
        </p:spPr>
        <p:txBody>
          <a:bodyPr>
            <a:normAutofit/>
          </a:bodyPr>
          <a:lstStyle>
            <a:lvl1pPr marL="0" marR="0" indent="0" algn="ctr" defTabSz="914400" rtl="0" eaLnBrk="1" fontAlgn="auto" latinLnBrk="0" hangingPunct="1">
              <a:lnSpc>
                <a:spcPts val="188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Metric 2 Explanation</a:t>
            </a:r>
          </a:p>
        </p:txBody>
      </p:sp>
      <p:sp>
        <p:nvSpPr>
          <p:cNvPr id="11" name="Metric 3">
            <a:extLst>
              <a:ext uri="{FF2B5EF4-FFF2-40B4-BE49-F238E27FC236}">
                <a16:creationId xmlns:a16="http://schemas.microsoft.com/office/drawing/2014/main" id="{5F6B94E8-CF73-621F-EA6E-A366B1B5E196}"/>
              </a:ext>
            </a:extLst>
          </p:cNvPr>
          <p:cNvSpPr>
            <a:spLocks noGrp="1"/>
          </p:cNvSpPr>
          <p:nvPr>
            <p:ph type="body" sz="quarter" idx="26" hasCustomPrompt="1"/>
          </p:nvPr>
        </p:nvSpPr>
        <p:spPr>
          <a:xfrm>
            <a:off x="7973680" y="2319906"/>
            <a:ext cx="3405138" cy="1026230"/>
          </a:xfrm>
        </p:spPr>
        <p:txBody>
          <a:bodyPr anchor="b">
            <a:no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3600" b="1" i="0">
                <a:solidFill>
                  <a:schemeClr val="accent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Metric 3</a:t>
            </a:r>
          </a:p>
        </p:txBody>
      </p:sp>
      <p:sp>
        <p:nvSpPr>
          <p:cNvPr id="12" name="Metric 3 Explanation">
            <a:extLst>
              <a:ext uri="{FF2B5EF4-FFF2-40B4-BE49-F238E27FC236}">
                <a16:creationId xmlns:a16="http://schemas.microsoft.com/office/drawing/2014/main" id="{66C0A07B-67D2-2732-D6ED-7F20F6E5648B}"/>
              </a:ext>
            </a:extLst>
          </p:cNvPr>
          <p:cNvSpPr>
            <a:spLocks noGrp="1"/>
          </p:cNvSpPr>
          <p:nvPr>
            <p:ph type="body" sz="quarter" idx="25" hasCustomPrompt="1"/>
          </p:nvPr>
        </p:nvSpPr>
        <p:spPr>
          <a:xfrm>
            <a:off x="8101117" y="3364242"/>
            <a:ext cx="3134229" cy="1704682"/>
          </a:xfrm>
        </p:spPr>
        <p:txBody>
          <a:bodyPr>
            <a:normAutofit/>
          </a:bodyPr>
          <a:lstStyle>
            <a:lvl1pPr marL="0" marR="0" indent="0" algn="ctr" defTabSz="914400" rtl="0" eaLnBrk="1" fontAlgn="auto" latinLnBrk="0" hangingPunct="1">
              <a:lnSpc>
                <a:spcPts val="188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Metric 3 Explanation</a:t>
            </a:r>
          </a:p>
        </p:txBody>
      </p:sp>
      <p:cxnSp>
        <p:nvCxnSpPr>
          <p:cNvPr id="13" name="Straight Connector 12">
            <a:extLst>
              <a:ext uri="{FF2B5EF4-FFF2-40B4-BE49-F238E27FC236}">
                <a16:creationId xmlns:a16="http://schemas.microsoft.com/office/drawing/2014/main" id="{491E2E07-8DE0-66C0-F68C-4768E22BD797}"/>
              </a:ext>
            </a:extLst>
          </p:cNvPr>
          <p:cNvCxnSpPr>
            <a:cxnSpLocks/>
          </p:cNvCxnSpPr>
          <p:nvPr userDrawn="1"/>
        </p:nvCxnSpPr>
        <p:spPr>
          <a:xfrm>
            <a:off x="4246770" y="2754954"/>
            <a:ext cx="0" cy="1818480"/>
          </a:xfrm>
          <a:prstGeom prst="line">
            <a:avLst/>
          </a:prstGeom>
          <a:ln w="12700">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4F7BBB7-46C8-6D0B-C2B2-D7D092CB5831}"/>
              </a:ext>
            </a:extLst>
          </p:cNvPr>
          <p:cNvCxnSpPr>
            <a:cxnSpLocks/>
          </p:cNvCxnSpPr>
          <p:nvPr userDrawn="1"/>
        </p:nvCxnSpPr>
        <p:spPr>
          <a:xfrm>
            <a:off x="7866422" y="2754954"/>
            <a:ext cx="0" cy="1818480"/>
          </a:xfrm>
          <a:prstGeom prst="line">
            <a:avLst/>
          </a:prstGeom>
          <a:ln w="12700">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cxnSp>
      <p:sp>
        <p:nvSpPr>
          <p:cNvPr id="15" name="ai generated label">
            <a:extLst>
              <a:ext uri="{FF2B5EF4-FFF2-40B4-BE49-F238E27FC236}">
                <a16:creationId xmlns:a16="http://schemas.microsoft.com/office/drawing/2014/main" id="{16F54D44-845C-154E-5279-86E7918DC524}"/>
              </a:ext>
            </a:extLst>
          </p:cNvPr>
          <p:cNvSpPr>
            <a:spLocks noGrp="1"/>
          </p:cNvSpPr>
          <p:nvPr>
            <p:ph type="body" sz="quarter" idx="27"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24899296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_card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AC8E06E7-0FA0-14A1-6C3A-3EF072C173C9}"/>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Slide Title">
            <a:extLst>
              <a:ext uri="{FF2B5EF4-FFF2-40B4-BE49-F238E27FC236}">
                <a16:creationId xmlns:a16="http://schemas.microsoft.com/office/drawing/2014/main" id="{9C6CC39D-D1AB-7AE9-849E-51CE87ED79B5}"/>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6" name="Slide Subtitle">
            <a:extLst>
              <a:ext uri="{FF2B5EF4-FFF2-40B4-BE49-F238E27FC236}">
                <a16:creationId xmlns:a16="http://schemas.microsoft.com/office/drawing/2014/main" id="{ED2C70B9-1AA5-661D-04D5-0556D7FC7789}"/>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7" name="TextBox 6">
            <a:extLst>
              <a:ext uri="{FF2B5EF4-FFF2-40B4-BE49-F238E27FC236}">
                <a16:creationId xmlns:a16="http://schemas.microsoft.com/office/drawing/2014/main" id="{BCA4833A-BFB4-ADAF-127A-FDFFDDA5E51F}"/>
              </a:ext>
            </a:extLst>
          </p:cNvPr>
          <p:cNvSpPr txBox="1"/>
          <p:nvPr userDrawn="1"/>
        </p:nvSpPr>
        <p:spPr>
          <a:xfrm>
            <a:off x="794929" y="2500549"/>
            <a:ext cx="1391478" cy="438582"/>
          </a:xfrm>
          <a:prstGeom prst="rect">
            <a:avLst/>
          </a:prstGeom>
          <a:noFill/>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chemeClr val="accent1"/>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01</a:t>
            </a:r>
          </a:p>
        </p:txBody>
      </p:sp>
      <p:sp>
        <p:nvSpPr>
          <p:cNvPr id="8" name="Rectangle 7">
            <a:extLst>
              <a:ext uri="{FF2B5EF4-FFF2-40B4-BE49-F238E27FC236}">
                <a16:creationId xmlns:a16="http://schemas.microsoft.com/office/drawing/2014/main" id="{98EB8C5D-0AF1-496B-32AB-E4EC6587685F}"/>
              </a:ext>
            </a:extLst>
          </p:cNvPr>
          <p:cNvSpPr/>
          <p:nvPr userDrawn="1"/>
        </p:nvSpPr>
        <p:spPr>
          <a:xfrm>
            <a:off x="536575" y="2165518"/>
            <a:ext cx="3578840" cy="3953435"/>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009EDB9-DD07-6A76-CC15-6D90A6D187A6}"/>
              </a:ext>
            </a:extLst>
          </p:cNvPr>
          <p:cNvSpPr txBox="1"/>
          <p:nvPr userDrawn="1"/>
        </p:nvSpPr>
        <p:spPr>
          <a:xfrm>
            <a:off x="4564936" y="2500549"/>
            <a:ext cx="1391478" cy="438582"/>
          </a:xfrm>
          <a:prstGeom prst="rect">
            <a:avLst/>
          </a:prstGeom>
          <a:noFill/>
          <a:ln>
            <a:noFill/>
          </a:ln>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chemeClr val="accent3"/>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02</a:t>
            </a:r>
          </a:p>
        </p:txBody>
      </p:sp>
      <p:sp>
        <p:nvSpPr>
          <p:cNvPr id="10" name="Rectangle 9">
            <a:extLst>
              <a:ext uri="{FF2B5EF4-FFF2-40B4-BE49-F238E27FC236}">
                <a16:creationId xmlns:a16="http://schemas.microsoft.com/office/drawing/2014/main" id="{22A2A02D-831F-D30C-2AF1-606A8AE62216}"/>
              </a:ext>
            </a:extLst>
          </p:cNvPr>
          <p:cNvSpPr/>
          <p:nvPr userDrawn="1"/>
        </p:nvSpPr>
        <p:spPr>
          <a:xfrm>
            <a:off x="4306582" y="2165518"/>
            <a:ext cx="3578840" cy="3953435"/>
          </a:xfrm>
          <a:prstGeom prst="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ED2A395-6EE7-CCD8-344A-FA70E19948C6}"/>
              </a:ext>
            </a:extLst>
          </p:cNvPr>
          <p:cNvSpPr txBox="1"/>
          <p:nvPr userDrawn="1"/>
        </p:nvSpPr>
        <p:spPr>
          <a:xfrm>
            <a:off x="8334943" y="2500549"/>
            <a:ext cx="1391478" cy="438582"/>
          </a:xfrm>
          <a:prstGeom prst="rect">
            <a:avLst/>
          </a:prstGeom>
          <a:noFill/>
          <a:ln>
            <a:noFill/>
          </a:ln>
        </p:spPr>
        <p:txBody>
          <a:bodyPr wrap="square" rtlCol="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rgbClr val="01ABAC"/>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03</a:t>
            </a:r>
          </a:p>
        </p:txBody>
      </p:sp>
      <p:sp>
        <p:nvSpPr>
          <p:cNvPr id="12" name="Rectangle 11">
            <a:extLst>
              <a:ext uri="{FF2B5EF4-FFF2-40B4-BE49-F238E27FC236}">
                <a16:creationId xmlns:a16="http://schemas.microsoft.com/office/drawing/2014/main" id="{EA55C4A6-9EC0-5E57-F8FB-D341026DD354}"/>
              </a:ext>
            </a:extLst>
          </p:cNvPr>
          <p:cNvSpPr/>
          <p:nvPr userDrawn="1"/>
        </p:nvSpPr>
        <p:spPr>
          <a:xfrm>
            <a:off x="8076589" y="2165518"/>
            <a:ext cx="3578840" cy="3953435"/>
          </a:xfrm>
          <a:prstGeom prst="rect">
            <a:avLst/>
          </a:prstGeom>
          <a:noFill/>
          <a:ln w="38100">
            <a:solidFill>
              <a:srgbClr val="01AB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ox 1 Title">
            <a:extLst>
              <a:ext uri="{FF2B5EF4-FFF2-40B4-BE49-F238E27FC236}">
                <a16:creationId xmlns:a16="http://schemas.microsoft.com/office/drawing/2014/main" id="{4C3ED6A2-8E50-1B8A-8EEE-E506B35C95B8}"/>
              </a:ext>
            </a:extLst>
          </p:cNvPr>
          <p:cNvSpPr>
            <a:spLocks noGrp="1"/>
          </p:cNvSpPr>
          <p:nvPr>
            <p:ph type="body" sz="quarter" idx="22" hasCustomPrompt="1"/>
          </p:nvPr>
        </p:nvSpPr>
        <p:spPr>
          <a:xfrm>
            <a:off x="794930" y="3257721"/>
            <a:ext cx="3117816" cy="731520"/>
          </a:xfrm>
        </p:spPr>
        <p:txBody>
          <a:bodyPr>
            <a:normAutofit/>
          </a:bodyPr>
          <a:lstStyle>
            <a:lvl1pPr marL="0" indent="0">
              <a:lnSpc>
                <a:spcPct val="100000"/>
              </a:lnSpc>
              <a:buNone/>
              <a:defRPr sz="18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Box 1 Title</a:t>
            </a:r>
          </a:p>
        </p:txBody>
      </p:sp>
      <p:sp>
        <p:nvSpPr>
          <p:cNvPr id="14" name="Box 1 Text">
            <a:extLst>
              <a:ext uri="{FF2B5EF4-FFF2-40B4-BE49-F238E27FC236}">
                <a16:creationId xmlns:a16="http://schemas.microsoft.com/office/drawing/2014/main" id="{90E8C865-EBA2-8C5A-8B9F-6917F6FF7821}"/>
              </a:ext>
            </a:extLst>
          </p:cNvPr>
          <p:cNvSpPr>
            <a:spLocks noGrp="1"/>
          </p:cNvSpPr>
          <p:nvPr>
            <p:ph type="body" sz="quarter" idx="21" hasCustomPrompt="1"/>
          </p:nvPr>
        </p:nvSpPr>
        <p:spPr>
          <a:xfrm>
            <a:off x="794930" y="4152871"/>
            <a:ext cx="3117816" cy="1696600"/>
          </a:xfrm>
        </p:spPr>
        <p:txBody>
          <a:bodyPr>
            <a:normAutofit/>
          </a:bodyPr>
          <a:lstStyle>
            <a:lvl1pPr marL="0" indent="0">
              <a:lnSpc>
                <a:spcPct val="100000"/>
              </a:lnSpc>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1 Text </a:t>
            </a:r>
          </a:p>
        </p:txBody>
      </p:sp>
      <p:sp>
        <p:nvSpPr>
          <p:cNvPr id="15" name="Box 2 Title">
            <a:extLst>
              <a:ext uri="{FF2B5EF4-FFF2-40B4-BE49-F238E27FC236}">
                <a16:creationId xmlns:a16="http://schemas.microsoft.com/office/drawing/2014/main" id="{D3235B48-4194-B5BB-47A6-AE4E2C58DF3B}"/>
              </a:ext>
            </a:extLst>
          </p:cNvPr>
          <p:cNvSpPr>
            <a:spLocks noGrp="1"/>
          </p:cNvSpPr>
          <p:nvPr>
            <p:ph type="body" sz="quarter" idx="24" hasCustomPrompt="1"/>
          </p:nvPr>
        </p:nvSpPr>
        <p:spPr>
          <a:xfrm>
            <a:off x="4564937" y="3257721"/>
            <a:ext cx="3117816" cy="731520"/>
          </a:xfrm>
        </p:spPr>
        <p:txBody>
          <a:bodyPr>
            <a:normAutofit/>
          </a:bodyPr>
          <a:lstStyle>
            <a:lvl1pPr marL="0" indent="0">
              <a:lnSpc>
                <a:spcPct val="100000"/>
              </a:lnSpc>
              <a:buNone/>
              <a:defRPr sz="18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Box 2 Title</a:t>
            </a:r>
          </a:p>
        </p:txBody>
      </p:sp>
      <p:sp>
        <p:nvSpPr>
          <p:cNvPr id="16" name="Box 2 Text">
            <a:extLst>
              <a:ext uri="{FF2B5EF4-FFF2-40B4-BE49-F238E27FC236}">
                <a16:creationId xmlns:a16="http://schemas.microsoft.com/office/drawing/2014/main" id="{17987C81-FF76-04B9-6279-3E1BF579F141}"/>
              </a:ext>
            </a:extLst>
          </p:cNvPr>
          <p:cNvSpPr>
            <a:spLocks noGrp="1"/>
          </p:cNvSpPr>
          <p:nvPr>
            <p:ph type="body" sz="quarter" idx="23" hasCustomPrompt="1"/>
          </p:nvPr>
        </p:nvSpPr>
        <p:spPr>
          <a:xfrm>
            <a:off x="4564937" y="4152871"/>
            <a:ext cx="3117816" cy="1696600"/>
          </a:xfrm>
        </p:spPr>
        <p:txBody>
          <a:bodyPr>
            <a:normAutofit/>
          </a:bodyPr>
          <a:lstStyle>
            <a:lvl1pPr marL="0" indent="0">
              <a:lnSpc>
                <a:spcPct val="100000"/>
              </a:lnSpc>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2 Text</a:t>
            </a:r>
          </a:p>
        </p:txBody>
      </p:sp>
      <p:sp>
        <p:nvSpPr>
          <p:cNvPr id="17" name="Box 3 Title">
            <a:extLst>
              <a:ext uri="{FF2B5EF4-FFF2-40B4-BE49-F238E27FC236}">
                <a16:creationId xmlns:a16="http://schemas.microsoft.com/office/drawing/2014/main" id="{04981BFC-3150-F121-D67C-EE217C8CC74B}"/>
              </a:ext>
            </a:extLst>
          </p:cNvPr>
          <p:cNvSpPr>
            <a:spLocks noGrp="1"/>
          </p:cNvSpPr>
          <p:nvPr>
            <p:ph type="body" sz="quarter" idx="36" hasCustomPrompt="1"/>
          </p:nvPr>
        </p:nvSpPr>
        <p:spPr>
          <a:xfrm>
            <a:off x="8334944" y="3257721"/>
            <a:ext cx="3117816" cy="731520"/>
          </a:xfrm>
        </p:spPr>
        <p:txBody>
          <a:bodyPr>
            <a:normAutofit/>
          </a:bodyPr>
          <a:lstStyle>
            <a:lvl1pPr marL="0" indent="0">
              <a:lnSpc>
                <a:spcPct val="100000"/>
              </a:lnSpc>
              <a:buNone/>
              <a:defRPr sz="18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Box 3 Title</a:t>
            </a:r>
          </a:p>
        </p:txBody>
      </p:sp>
      <p:sp>
        <p:nvSpPr>
          <p:cNvPr id="18" name="Box 3 Text">
            <a:extLst>
              <a:ext uri="{FF2B5EF4-FFF2-40B4-BE49-F238E27FC236}">
                <a16:creationId xmlns:a16="http://schemas.microsoft.com/office/drawing/2014/main" id="{4F0FC04A-5E26-C8E8-3AA2-5D2E6D2BD68D}"/>
              </a:ext>
            </a:extLst>
          </p:cNvPr>
          <p:cNvSpPr>
            <a:spLocks noGrp="1"/>
          </p:cNvSpPr>
          <p:nvPr>
            <p:ph type="body" sz="quarter" idx="35" hasCustomPrompt="1"/>
          </p:nvPr>
        </p:nvSpPr>
        <p:spPr>
          <a:xfrm>
            <a:off x="8334944" y="4152871"/>
            <a:ext cx="3117816" cy="1696600"/>
          </a:xfrm>
        </p:spPr>
        <p:txBody>
          <a:bodyPr>
            <a:normAutofit/>
          </a:bodyPr>
          <a:lstStyle>
            <a:lvl1pPr marL="0" indent="0">
              <a:lnSpc>
                <a:spcPct val="100000"/>
              </a:lnSpc>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Box 3 Text</a:t>
            </a:r>
          </a:p>
        </p:txBody>
      </p:sp>
      <p:sp>
        <p:nvSpPr>
          <p:cNvPr id="19" name="ai generated label">
            <a:extLst>
              <a:ext uri="{FF2B5EF4-FFF2-40B4-BE49-F238E27FC236}">
                <a16:creationId xmlns:a16="http://schemas.microsoft.com/office/drawing/2014/main" id="{1EAAB459-85C5-63AF-AB33-81ACCA23AF8E}"/>
              </a:ext>
            </a:extLst>
          </p:cNvPr>
          <p:cNvSpPr>
            <a:spLocks noGrp="1"/>
          </p:cNvSpPr>
          <p:nvPr>
            <p:ph type="body" sz="quarter" idx="25"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1074361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_stage_journey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DE94669C-56AB-AABE-7E26-3507CE617D14}"/>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
        <p:nvSpPr>
          <p:cNvPr id="5" name="Slide Title">
            <a:extLst>
              <a:ext uri="{FF2B5EF4-FFF2-40B4-BE49-F238E27FC236}">
                <a16:creationId xmlns:a16="http://schemas.microsoft.com/office/drawing/2014/main" id="{FA743F5E-5762-CC1D-BDD7-E6206239467C}"/>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6" name="Slide Subtitle">
            <a:extLst>
              <a:ext uri="{FF2B5EF4-FFF2-40B4-BE49-F238E27FC236}">
                <a16:creationId xmlns:a16="http://schemas.microsoft.com/office/drawing/2014/main" id="{7A0BFA1A-2E05-D6CD-AA11-D6115EC15389}"/>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7" name="Freeform 4">
            <a:extLst>
              <a:ext uri="{FF2B5EF4-FFF2-40B4-BE49-F238E27FC236}">
                <a16:creationId xmlns:a16="http://schemas.microsoft.com/office/drawing/2014/main" id="{4507FFCB-192E-043D-34AE-8DC3708A2799}"/>
              </a:ext>
            </a:extLst>
          </p:cNvPr>
          <p:cNvSpPr/>
          <p:nvPr userDrawn="1"/>
        </p:nvSpPr>
        <p:spPr>
          <a:xfrm>
            <a:off x="641545" y="2314294"/>
            <a:ext cx="10964791" cy="1302557"/>
          </a:xfrm>
          <a:custGeom>
            <a:avLst/>
            <a:gdLst>
              <a:gd name="connsiteX0" fmla="*/ 0 w 8617527"/>
              <a:gd name="connsiteY0" fmla="*/ 651164 h 1191491"/>
              <a:gd name="connsiteX1" fmla="*/ 2673927 w 8617527"/>
              <a:gd name="connsiteY1" fmla="*/ 0 h 1191491"/>
              <a:gd name="connsiteX2" fmla="*/ 6483927 w 8617527"/>
              <a:gd name="connsiteY2" fmla="*/ 1191491 h 1191491"/>
              <a:gd name="connsiteX3" fmla="*/ 8617527 w 8617527"/>
              <a:gd name="connsiteY3" fmla="*/ 498764 h 1191491"/>
              <a:gd name="connsiteX0" fmla="*/ 0 w 8617527"/>
              <a:gd name="connsiteY0" fmla="*/ 661463 h 1201790"/>
              <a:gd name="connsiteX1" fmla="*/ 2673927 w 8617527"/>
              <a:gd name="connsiteY1" fmla="*/ 10299 h 1201790"/>
              <a:gd name="connsiteX2" fmla="*/ 6483927 w 8617527"/>
              <a:gd name="connsiteY2" fmla="*/ 1201790 h 1201790"/>
              <a:gd name="connsiteX3" fmla="*/ 8617527 w 8617527"/>
              <a:gd name="connsiteY3" fmla="*/ 509063 h 1201790"/>
              <a:gd name="connsiteX0" fmla="*/ 0 w 8617527"/>
              <a:gd name="connsiteY0" fmla="*/ 651245 h 1191572"/>
              <a:gd name="connsiteX1" fmla="*/ 2673927 w 8617527"/>
              <a:gd name="connsiteY1" fmla="*/ 81 h 1191572"/>
              <a:gd name="connsiteX2" fmla="*/ 6483927 w 8617527"/>
              <a:gd name="connsiteY2" fmla="*/ 1191572 h 1191572"/>
              <a:gd name="connsiteX3" fmla="*/ 8617527 w 8617527"/>
              <a:gd name="connsiteY3" fmla="*/ 498845 h 1191572"/>
              <a:gd name="connsiteX0" fmla="*/ 0 w 8617527"/>
              <a:gd name="connsiteY0" fmla="*/ 651245 h 1217033"/>
              <a:gd name="connsiteX1" fmla="*/ 2673927 w 8617527"/>
              <a:gd name="connsiteY1" fmla="*/ 81 h 1217033"/>
              <a:gd name="connsiteX2" fmla="*/ 6483927 w 8617527"/>
              <a:gd name="connsiteY2" fmla="*/ 1191572 h 1217033"/>
              <a:gd name="connsiteX3" fmla="*/ 8617527 w 8617527"/>
              <a:gd name="connsiteY3" fmla="*/ 498845 h 1217033"/>
              <a:gd name="connsiteX0" fmla="*/ 0 w 8617527"/>
              <a:gd name="connsiteY0" fmla="*/ 651245 h 1191898"/>
              <a:gd name="connsiteX1" fmla="*/ 2673927 w 8617527"/>
              <a:gd name="connsiteY1" fmla="*/ 81 h 1191898"/>
              <a:gd name="connsiteX2" fmla="*/ 6483927 w 8617527"/>
              <a:gd name="connsiteY2" fmla="*/ 1191572 h 1191898"/>
              <a:gd name="connsiteX3" fmla="*/ 8617527 w 8617527"/>
              <a:gd name="connsiteY3" fmla="*/ 498845 h 1191898"/>
              <a:gd name="connsiteX0" fmla="*/ 0 w 8617527"/>
              <a:gd name="connsiteY0" fmla="*/ 651245 h 1191625"/>
              <a:gd name="connsiteX1" fmla="*/ 2673927 w 8617527"/>
              <a:gd name="connsiteY1" fmla="*/ 81 h 1191625"/>
              <a:gd name="connsiteX2" fmla="*/ 6483927 w 8617527"/>
              <a:gd name="connsiteY2" fmla="*/ 1191572 h 1191625"/>
              <a:gd name="connsiteX3" fmla="*/ 8617527 w 8617527"/>
              <a:gd name="connsiteY3" fmla="*/ 498845 h 1191625"/>
              <a:gd name="connsiteX0" fmla="*/ 0 w 8617527"/>
              <a:gd name="connsiteY0" fmla="*/ 651245 h 1196985"/>
              <a:gd name="connsiteX1" fmla="*/ 2673927 w 8617527"/>
              <a:gd name="connsiteY1" fmla="*/ 81 h 1196985"/>
              <a:gd name="connsiteX2" fmla="*/ 6483927 w 8617527"/>
              <a:gd name="connsiteY2" fmla="*/ 1191572 h 1196985"/>
              <a:gd name="connsiteX3" fmla="*/ 8617527 w 8617527"/>
              <a:gd name="connsiteY3" fmla="*/ 415718 h 1196985"/>
              <a:gd name="connsiteX0" fmla="*/ 0 w 8617527"/>
              <a:gd name="connsiteY0" fmla="*/ 662395 h 1235629"/>
              <a:gd name="connsiteX1" fmla="*/ 2673927 w 8617527"/>
              <a:gd name="connsiteY1" fmla="*/ 11231 h 1235629"/>
              <a:gd name="connsiteX2" fmla="*/ 6276108 w 8617527"/>
              <a:gd name="connsiteY2" fmla="*/ 1230431 h 1235629"/>
              <a:gd name="connsiteX3" fmla="*/ 8617527 w 8617527"/>
              <a:gd name="connsiteY3" fmla="*/ 426868 h 1235629"/>
              <a:gd name="connsiteX0" fmla="*/ 0 w 8617527"/>
              <a:gd name="connsiteY0" fmla="*/ 662395 h 1230431"/>
              <a:gd name="connsiteX1" fmla="*/ 2673927 w 8617527"/>
              <a:gd name="connsiteY1" fmla="*/ 11231 h 1230431"/>
              <a:gd name="connsiteX2" fmla="*/ 6276108 w 8617527"/>
              <a:gd name="connsiteY2" fmla="*/ 1230431 h 1230431"/>
              <a:gd name="connsiteX3" fmla="*/ 8617527 w 8617527"/>
              <a:gd name="connsiteY3" fmla="*/ 426868 h 1230431"/>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36"/>
              <a:gd name="connsiteY0" fmla="*/ 662395 h 1238608"/>
              <a:gd name="connsiteX1" fmla="*/ 2673927 w 8645236"/>
              <a:gd name="connsiteY1" fmla="*/ 11231 h 1238608"/>
              <a:gd name="connsiteX2" fmla="*/ 6276108 w 8645236"/>
              <a:gd name="connsiteY2" fmla="*/ 1230431 h 1238608"/>
              <a:gd name="connsiteX3" fmla="*/ 8645236 w 8645236"/>
              <a:gd name="connsiteY3" fmla="*/ 509995 h 1238608"/>
              <a:gd name="connsiteX0" fmla="*/ 0 w 8645282"/>
              <a:gd name="connsiteY0" fmla="*/ 662395 h 1236431"/>
              <a:gd name="connsiteX1" fmla="*/ 2673927 w 8645282"/>
              <a:gd name="connsiteY1" fmla="*/ 11231 h 1236431"/>
              <a:gd name="connsiteX2" fmla="*/ 6276108 w 8645282"/>
              <a:gd name="connsiteY2" fmla="*/ 1230431 h 1236431"/>
              <a:gd name="connsiteX3" fmla="*/ 8645236 w 8645282"/>
              <a:gd name="connsiteY3" fmla="*/ 509995 h 1236431"/>
              <a:gd name="connsiteX0" fmla="*/ 0 w 8631428"/>
              <a:gd name="connsiteY0" fmla="*/ 662395 h 1234327"/>
              <a:gd name="connsiteX1" fmla="*/ 2673927 w 8631428"/>
              <a:gd name="connsiteY1" fmla="*/ 11231 h 1234327"/>
              <a:gd name="connsiteX2" fmla="*/ 6276108 w 8631428"/>
              <a:gd name="connsiteY2" fmla="*/ 1230431 h 1234327"/>
              <a:gd name="connsiteX3" fmla="*/ 8631382 w 8631428"/>
              <a:gd name="connsiteY3" fmla="*/ 426868 h 1234327"/>
              <a:gd name="connsiteX0" fmla="*/ 0 w 8617574"/>
              <a:gd name="connsiteY0" fmla="*/ 1081098 h 1223539"/>
              <a:gd name="connsiteX1" fmla="*/ 2660073 w 8617574"/>
              <a:gd name="connsiteY1" fmla="*/ 443 h 1223539"/>
              <a:gd name="connsiteX2" fmla="*/ 6262254 w 8617574"/>
              <a:gd name="connsiteY2" fmla="*/ 1219643 h 1223539"/>
              <a:gd name="connsiteX3" fmla="*/ 8617528 w 8617574"/>
              <a:gd name="connsiteY3" fmla="*/ 416080 h 1223539"/>
              <a:gd name="connsiteX0" fmla="*/ 0 w 8617574"/>
              <a:gd name="connsiteY0" fmla="*/ 1039556 h 1181296"/>
              <a:gd name="connsiteX1" fmla="*/ 2660073 w 8617574"/>
              <a:gd name="connsiteY1" fmla="*/ 465 h 1181296"/>
              <a:gd name="connsiteX2" fmla="*/ 6262254 w 8617574"/>
              <a:gd name="connsiteY2" fmla="*/ 1178101 h 1181296"/>
              <a:gd name="connsiteX3" fmla="*/ 8617528 w 8617574"/>
              <a:gd name="connsiteY3" fmla="*/ 374538 h 1181296"/>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17574"/>
              <a:gd name="connsiteY0" fmla="*/ 1039761 h 1181501"/>
              <a:gd name="connsiteX1" fmla="*/ 2660073 w 8617574"/>
              <a:gd name="connsiteY1" fmla="*/ 670 h 1181501"/>
              <a:gd name="connsiteX2" fmla="*/ 6262254 w 8617574"/>
              <a:gd name="connsiteY2" fmla="*/ 1178306 h 1181501"/>
              <a:gd name="connsiteX3" fmla="*/ 8617528 w 8617574"/>
              <a:gd name="connsiteY3" fmla="*/ 374743 h 1181501"/>
              <a:gd name="connsiteX0" fmla="*/ 0 w 8603720"/>
              <a:gd name="connsiteY0" fmla="*/ 1039774 h 1185059"/>
              <a:gd name="connsiteX1" fmla="*/ 2660073 w 8603720"/>
              <a:gd name="connsiteY1" fmla="*/ 683 h 1185059"/>
              <a:gd name="connsiteX2" fmla="*/ 6262254 w 8603720"/>
              <a:gd name="connsiteY2" fmla="*/ 1178319 h 1185059"/>
              <a:gd name="connsiteX3" fmla="*/ 8603674 w 8603720"/>
              <a:gd name="connsiteY3" fmla="*/ 513302 h 1185059"/>
              <a:gd name="connsiteX0" fmla="*/ 0 w 8646540"/>
              <a:gd name="connsiteY0" fmla="*/ 1039774 h 1183120"/>
              <a:gd name="connsiteX1" fmla="*/ 2660073 w 8646540"/>
              <a:gd name="connsiteY1" fmla="*/ 683 h 1183120"/>
              <a:gd name="connsiteX2" fmla="*/ 6262254 w 8646540"/>
              <a:gd name="connsiteY2" fmla="*/ 1178319 h 1183120"/>
              <a:gd name="connsiteX3" fmla="*/ 8646495 w 8646540"/>
              <a:gd name="connsiteY3" fmla="*/ 185311 h 1183120"/>
              <a:gd name="connsiteX0" fmla="*/ 0 w 8646549"/>
              <a:gd name="connsiteY0" fmla="*/ 1039497 h 1182843"/>
              <a:gd name="connsiteX1" fmla="*/ 2660073 w 8646549"/>
              <a:gd name="connsiteY1" fmla="*/ 406 h 1182843"/>
              <a:gd name="connsiteX2" fmla="*/ 6497771 w 8646549"/>
              <a:gd name="connsiteY2" fmla="*/ 1178042 h 1182843"/>
              <a:gd name="connsiteX3" fmla="*/ 8646495 w 8646549"/>
              <a:gd name="connsiteY3" fmla="*/ 185034 h 1182843"/>
              <a:gd name="connsiteX0" fmla="*/ 0 w 8646550"/>
              <a:gd name="connsiteY0" fmla="*/ 1039497 h 1178042"/>
              <a:gd name="connsiteX1" fmla="*/ 2660073 w 8646550"/>
              <a:gd name="connsiteY1" fmla="*/ 406 h 1178042"/>
              <a:gd name="connsiteX2" fmla="*/ 6497771 w 8646550"/>
              <a:gd name="connsiteY2" fmla="*/ 1178042 h 1178042"/>
              <a:gd name="connsiteX3" fmla="*/ 8646495 w 8646550"/>
              <a:gd name="connsiteY3" fmla="*/ 185034 h 1178042"/>
              <a:gd name="connsiteX0" fmla="*/ 0 w 8646550"/>
              <a:gd name="connsiteY0" fmla="*/ 1039497 h 1178052"/>
              <a:gd name="connsiteX1" fmla="*/ 2660073 w 8646550"/>
              <a:gd name="connsiteY1" fmla="*/ 406 h 1178052"/>
              <a:gd name="connsiteX2" fmla="*/ 6497771 w 8646550"/>
              <a:gd name="connsiteY2" fmla="*/ 1178042 h 1178052"/>
              <a:gd name="connsiteX3" fmla="*/ 8646495 w 8646550"/>
              <a:gd name="connsiteY3" fmla="*/ 185034 h 1178052"/>
              <a:gd name="connsiteX0" fmla="*/ 0 w 8646549"/>
              <a:gd name="connsiteY0" fmla="*/ 1039093 h 1048441"/>
              <a:gd name="connsiteX1" fmla="*/ 2660073 w 8646549"/>
              <a:gd name="connsiteY1" fmla="*/ 2 h 1048441"/>
              <a:gd name="connsiteX2" fmla="*/ 6465655 w 8646549"/>
              <a:gd name="connsiteY2" fmla="*/ 1048430 h 1048441"/>
              <a:gd name="connsiteX3" fmla="*/ 8646495 w 8646549"/>
              <a:gd name="connsiteY3" fmla="*/ 184630 h 1048441"/>
            </a:gdLst>
            <a:ahLst/>
            <a:cxnLst>
              <a:cxn ang="0">
                <a:pos x="connsiteX0" y="connsiteY0"/>
              </a:cxn>
              <a:cxn ang="0">
                <a:pos x="connsiteX1" y="connsiteY1"/>
              </a:cxn>
              <a:cxn ang="0">
                <a:pos x="connsiteX2" y="connsiteY2"/>
              </a:cxn>
              <a:cxn ang="0">
                <a:pos x="connsiteX3" y="connsiteY3"/>
              </a:cxn>
            </a:cxnLst>
            <a:rect l="l" t="t" r="r" b="b"/>
            <a:pathLst>
              <a:path w="8646549" h="1048441">
                <a:moveTo>
                  <a:pt x="0" y="1039093"/>
                </a:moveTo>
                <a:cubicBezTo>
                  <a:pt x="18473" y="946729"/>
                  <a:pt x="1582464" y="-1554"/>
                  <a:pt x="2660073" y="2"/>
                </a:cubicBezTo>
                <a:cubicBezTo>
                  <a:pt x="3737682" y="1558"/>
                  <a:pt x="5442940" y="1052446"/>
                  <a:pt x="6465655" y="1048430"/>
                </a:cubicBezTo>
                <a:cubicBezTo>
                  <a:pt x="7488370" y="1044414"/>
                  <a:pt x="8655731" y="180011"/>
                  <a:pt x="8646495" y="184630"/>
                </a:cubicBezTo>
              </a:path>
            </a:pathLst>
          </a:custGeom>
          <a:noFill/>
          <a:ln w="19050" cap="flat">
            <a:solidFill>
              <a:srgbClr val="62AE41"/>
            </a:solidFill>
            <a:prstDash val="sysDash"/>
            <a:miter lim="8000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ea typeface="+mn-ea"/>
              <a:cs typeface="+mn-cs"/>
            </a:endParaRPr>
          </a:p>
        </p:txBody>
      </p:sp>
      <p:sp>
        <p:nvSpPr>
          <p:cNvPr id="8" name="Picture Placeholder 13">
            <a:extLst>
              <a:ext uri="{FF2B5EF4-FFF2-40B4-BE49-F238E27FC236}">
                <a16:creationId xmlns:a16="http://schemas.microsoft.com/office/drawing/2014/main" id="{EC5C2FE5-52F4-B18B-7B84-6F2D37ABE127}"/>
              </a:ext>
            </a:extLst>
          </p:cNvPr>
          <p:cNvSpPr>
            <a:spLocks noGrp="1" noChangeAspect="1"/>
          </p:cNvSpPr>
          <p:nvPr>
            <p:ph type="pic" sz="quarter" idx="41" hasCustomPrompt="1"/>
          </p:nvPr>
        </p:nvSpPr>
        <p:spPr>
          <a:xfrm>
            <a:off x="592288" y="2973431"/>
            <a:ext cx="685800" cy="685800"/>
          </a:xfrm>
          <a:prstGeom prst="rect">
            <a:avLst/>
          </a:prstGeom>
        </p:spPr>
        <p:txBody>
          <a:bodyPr/>
          <a:lstStyle>
            <a:lvl1pPr marL="0" indent="0">
              <a:buNone/>
              <a:defRPr sz="800"/>
            </a:lvl1pPr>
          </a:lstStyle>
          <a:p>
            <a:r>
              <a:rPr lang="en-US"/>
              <a:t>{{ </a:t>
            </a:r>
            <a:r>
              <a:rPr lang="en-US" err="1"/>
              <a:t>white_circle</a:t>
            </a:r>
            <a:r>
              <a:rPr lang="en-US"/>
              <a:t> }}</a:t>
            </a:r>
          </a:p>
        </p:txBody>
      </p:sp>
      <p:sp>
        <p:nvSpPr>
          <p:cNvPr id="9" name="Stage 1 Icon">
            <a:extLst>
              <a:ext uri="{FF2B5EF4-FFF2-40B4-BE49-F238E27FC236}">
                <a16:creationId xmlns:a16="http://schemas.microsoft.com/office/drawing/2014/main" id="{D48F3EBD-A571-2108-C43B-02F2E3635432}"/>
              </a:ext>
            </a:extLst>
          </p:cNvPr>
          <p:cNvSpPr>
            <a:spLocks noGrp="1" noChangeAspect="1"/>
          </p:cNvSpPr>
          <p:nvPr>
            <p:ph type="pic" sz="quarter" idx="36" hasCustomPrompt="1"/>
          </p:nvPr>
        </p:nvSpPr>
        <p:spPr>
          <a:xfrm>
            <a:off x="601800" y="2982178"/>
            <a:ext cx="685800" cy="685800"/>
          </a:xfrm>
          <a:prstGeom prst="rect">
            <a:avLst/>
          </a:prstGeom>
        </p:spPr>
        <p:txBody>
          <a:bodyPr/>
          <a:lstStyle>
            <a:lvl1pPr marL="0" indent="0">
              <a:buNone/>
              <a:defRPr sz="800"/>
            </a:lvl1pPr>
          </a:lstStyle>
          <a:p>
            <a:r>
              <a:rPr lang="en-US" dirty="0"/>
              <a:t>{{ </a:t>
            </a:r>
            <a:r>
              <a:rPr lang="en-US" dirty="0" err="1"/>
              <a:t>dynamic_icon_placeholder</a:t>
            </a:r>
            <a:r>
              <a:rPr lang="en-US" dirty="0"/>
              <a:t> }} Stage 1</a:t>
            </a:r>
          </a:p>
        </p:txBody>
      </p:sp>
      <p:sp>
        <p:nvSpPr>
          <p:cNvPr id="10" name="Picture Placeholder 13">
            <a:extLst>
              <a:ext uri="{FF2B5EF4-FFF2-40B4-BE49-F238E27FC236}">
                <a16:creationId xmlns:a16="http://schemas.microsoft.com/office/drawing/2014/main" id="{E8A43F07-5E2E-238A-CC8C-27E7AB7F440D}"/>
              </a:ext>
            </a:extLst>
          </p:cNvPr>
          <p:cNvSpPr>
            <a:spLocks noGrp="1" noChangeAspect="1"/>
          </p:cNvSpPr>
          <p:nvPr>
            <p:ph type="pic" sz="quarter" idx="48" hasCustomPrompt="1"/>
          </p:nvPr>
        </p:nvSpPr>
        <p:spPr>
          <a:xfrm>
            <a:off x="3540674" y="2055774"/>
            <a:ext cx="685800" cy="685800"/>
          </a:xfrm>
          <a:prstGeom prst="rect">
            <a:avLst/>
          </a:prstGeom>
        </p:spPr>
        <p:txBody>
          <a:bodyPr/>
          <a:lstStyle>
            <a:lvl1pPr marL="0" indent="0">
              <a:buNone/>
              <a:defRPr sz="800"/>
            </a:lvl1pPr>
          </a:lstStyle>
          <a:p>
            <a:r>
              <a:rPr lang="en-US"/>
              <a:t>{{ </a:t>
            </a:r>
            <a:r>
              <a:rPr lang="en-US" err="1"/>
              <a:t>white_circle</a:t>
            </a:r>
            <a:r>
              <a:rPr lang="en-US"/>
              <a:t> }}</a:t>
            </a:r>
          </a:p>
        </p:txBody>
      </p:sp>
      <p:sp>
        <p:nvSpPr>
          <p:cNvPr id="11" name="Stage 2 icon">
            <a:extLst>
              <a:ext uri="{FF2B5EF4-FFF2-40B4-BE49-F238E27FC236}">
                <a16:creationId xmlns:a16="http://schemas.microsoft.com/office/drawing/2014/main" id="{DE64D4F7-811D-6899-09EE-3F35B80AA8AB}"/>
              </a:ext>
            </a:extLst>
          </p:cNvPr>
          <p:cNvSpPr>
            <a:spLocks noGrp="1" noChangeAspect="1"/>
          </p:cNvSpPr>
          <p:nvPr>
            <p:ph type="pic" sz="quarter" idx="55" hasCustomPrompt="1"/>
          </p:nvPr>
        </p:nvSpPr>
        <p:spPr>
          <a:xfrm>
            <a:off x="3543783" y="2047900"/>
            <a:ext cx="685800" cy="685800"/>
          </a:xfrm>
          <a:prstGeom prst="rect">
            <a:avLst/>
          </a:prstGeom>
        </p:spPr>
        <p:txBody>
          <a:bodyPr/>
          <a:lstStyle>
            <a:lvl1pPr marL="0" indent="0">
              <a:buNone/>
              <a:defRPr sz="800"/>
            </a:lvl1pPr>
          </a:lstStyle>
          <a:p>
            <a:r>
              <a:rPr lang="en-US" dirty="0"/>
              <a:t>{{ </a:t>
            </a:r>
            <a:r>
              <a:rPr lang="en-US" dirty="0" err="1"/>
              <a:t>dynamic_icon_placeholder</a:t>
            </a:r>
            <a:r>
              <a:rPr lang="en-US" dirty="0"/>
              <a:t> }} Stage 2</a:t>
            </a:r>
          </a:p>
        </p:txBody>
      </p:sp>
      <p:sp>
        <p:nvSpPr>
          <p:cNvPr id="12" name="Picture Placeholder 13">
            <a:extLst>
              <a:ext uri="{FF2B5EF4-FFF2-40B4-BE49-F238E27FC236}">
                <a16:creationId xmlns:a16="http://schemas.microsoft.com/office/drawing/2014/main" id="{115C874B-065D-978E-9BEB-62B286DB0BE7}"/>
              </a:ext>
            </a:extLst>
          </p:cNvPr>
          <p:cNvSpPr>
            <a:spLocks noGrp="1" noChangeAspect="1"/>
          </p:cNvSpPr>
          <p:nvPr>
            <p:ph type="pic" sz="quarter" idx="50" hasCustomPrompt="1"/>
          </p:nvPr>
        </p:nvSpPr>
        <p:spPr>
          <a:xfrm>
            <a:off x="6499282" y="2746991"/>
            <a:ext cx="685800" cy="685800"/>
          </a:xfrm>
          <a:prstGeom prst="rect">
            <a:avLst/>
          </a:prstGeom>
        </p:spPr>
        <p:txBody>
          <a:bodyPr/>
          <a:lstStyle>
            <a:lvl1pPr marL="0" indent="0">
              <a:buNone/>
              <a:defRPr sz="800"/>
            </a:lvl1pPr>
          </a:lstStyle>
          <a:p>
            <a:r>
              <a:rPr lang="en-US"/>
              <a:t>{{ </a:t>
            </a:r>
            <a:r>
              <a:rPr lang="en-US" err="1"/>
              <a:t>white_circle</a:t>
            </a:r>
            <a:r>
              <a:rPr lang="en-US"/>
              <a:t> }}</a:t>
            </a:r>
          </a:p>
        </p:txBody>
      </p:sp>
      <p:sp>
        <p:nvSpPr>
          <p:cNvPr id="13" name="Stage 3 Icon">
            <a:extLst>
              <a:ext uri="{FF2B5EF4-FFF2-40B4-BE49-F238E27FC236}">
                <a16:creationId xmlns:a16="http://schemas.microsoft.com/office/drawing/2014/main" id="{AFD8BE61-0E67-4519-8F5D-769ED5AD073B}"/>
              </a:ext>
            </a:extLst>
          </p:cNvPr>
          <p:cNvSpPr>
            <a:spLocks noGrp="1" noChangeAspect="1"/>
          </p:cNvSpPr>
          <p:nvPr>
            <p:ph type="pic" sz="quarter" idx="56" hasCustomPrompt="1"/>
          </p:nvPr>
        </p:nvSpPr>
        <p:spPr>
          <a:xfrm>
            <a:off x="6485766" y="2743639"/>
            <a:ext cx="685800" cy="685800"/>
          </a:xfrm>
          <a:prstGeom prst="rect">
            <a:avLst/>
          </a:prstGeom>
        </p:spPr>
        <p:txBody>
          <a:bodyPr/>
          <a:lstStyle>
            <a:lvl1pPr marL="0" indent="0">
              <a:buNone/>
              <a:defRPr sz="800"/>
            </a:lvl1pPr>
          </a:lstStyle>
          <a:p>
            <a:r>
              <a:rPr lang="en-US" dirty="0"/>
              <a:t>{{ </a:t>
            </a:r>
            <a:r>
              <a:rPr lang="en-US" dirty="0" err="1"/>
              <a:t>dynamic_icon_placeholder</a:t>
            </a:r>
            <a:r>
              <a:rPr lang="en-US" dirty="0"/>
              <a:t> }} Stage 3</a:t>
            </a:r>
          </a:p>
        </p:txBody>
      </p:sp>
      <p:sp>
        <p:nvSpPr>
          <p:cNvPr id="14" name="Picture Placeholder 13">
            <a:extLst>
              <a:ext uri="{FF2B5EF4-FFF2-40B4-BE49-F238E27FC236}">
                <a16:creationId xmlns:a16="http://schemas.microsoft.com/office/drawing/2014/main" id="{B3458703-83BF-8F8F-2F48-067B72F402F2}"/>
              </a:ext>
            </a:extLst>
          </p:cNvPr>
          <p:cNvSpPr>
            <a:spLocks noGrp="1" noChangeAspect="1"/>
          </p:cNvSpPr>
          <p:nvPr>
            <p:ph type="pic" sz="quarter" idx="52" hasCustomPrompt="1"/>
          </p:nvPr>
        </p:nvSpPr>
        <p:spPr>
          <a:xfrm>
            <a:off x="9463341" y="3039421"/>
            <a:ext cx="685800" cy="685800"/>
          </a:xfrm>
          <a:prstGeom prst="rect">
            <a:avLst/>
          </a:prstGeom>
        </p:spPr>
        <p:txBody>
          <a:bodyPr/>
          <a:lstStyle>
            <a:lvl1pPr marL="0" indent="0">
              <a:buNone/>
              <a:defRPr sz="800"/>
            </a:lvl1pPr>
          </a:lstStyle>
          <a:p>
            <a:r>
              <a:rPr lang="en-US"/>
              <a:t>{{ </a:t>
            </a:r>
            <a:r>
              <a:rPr lang="en-US" err="1"/>
              <a:t>white_circle</a:t>
            </a:r>
            <a:r>
              <a:rPr lang="en-US"/>
              <a:t> }}</a:t>
            </a:r>
          </a:p>
        </p:txBody>
      </p:sp>
      <p:sp>
        <p:nvSpPr>
          <p:cNvPr id="15" name="Stage 4 icon">
            <a:extLst>
              <a:ext uri="{FF2B5EF4-FFF2-40B4-BE49-F238E27FC236}">
                <a16:creationId xmlns:a16="http://schemas.microsoft.com/office/drawing/2014/main" id="{C10A3034-8B81-73C3-7DCC-CEF750ECCB31}"/>
              </a:ext>
            </a:extLst>
          </p:cNvPr>
          <p:cNvSpPr>
            <a:spLocks noGrp="1" noChangeAspect="1"/>
          </p:cNvSpPr>
          <p:nvPr>
            <p:ph type="pic" sz="quarter" idx="57" hasCustomPrompt="1"/>
          </p:nvPr>
        </p:nvSpPr>
        <p:spPr>
          <a:xfrm>
            <a:off x="9457566" y="3041813"/>
            <a:ext cx="685800" cy="685800"/>
          </a:xfrm>
          <a:prstGeom prst="rect">
            <a:avLst/>
          </a:prstGeom>
        </p:spPr>
        <p:txBody>
          <a:bodyPr/>
          <a:lstStyle>
            <a:lvl1pPr marL="0" indent="0">
              <a:buNone/>
              <a:defRPr sz="800"/>
            </a:lvl1pPr>
          </a:lstStyle>
          <a:p>
            <a:r>
              <a:rPr lang="en-US" dirty="0"/>
              <a:t>{{ </a:t>
            </a:r>
            <a:r>
              <a:rPr lang="en-US" dirty="0" err="1"/>
              <a:t>dynamic_icon_placeholder</a:t>
            </a:r>
            <a:r>
              <a:rPr lang="en-US" dirty="0"/>
              <a:t> }} Stage 4</a:t>
            </a:r>
          </a:p>
        </p:txBody>
      </p:sp>
      <p:sp>
        <p:nvSpPr>
          <p:cNvPr id="16" name="Stage 1 Title">
            <a:extLst>
              <a:ext uri="{FF2B5EF4-FFF2-40B4-BE49-F238E27FC236}">
                <a16:creationId xmlns:a16="http://schemas.microsoft.com/office/drawing/2014/main" id="{2D6AD7EC-7DB7-FB00-A6F6-72698D3DC3D9}"/>
              </a:ext>
            </a:extLst>
          </p:cNvPr>
          <p:cNvSpPr>
            <a:spLocks noGrp="1"/>
          </p:cNvSpPr>
          <p:nvPr>
            <p:ph type="body" sz="quarter" idx="22" hasCustomPrompt="1"/>
          </p:nvPr>
        </p:nvSpPr>
        <p:spPr>
          <a:xfrm>
            <a:off x="527144" y="3865706"/>
            <a:ext cx="2377440" cy="347472"/>
          </a:xfrm>
        </p:spPr>
        <p:txBody>
          <a:bodyPr anchor="ctr">
            <a:normAutofit/>
          </a:bodyPr>
          <a:lstStyle>
            <a:lvl1pPr marL="0" indent="0" algn="l">
              <a:lnSpc>
                <a:spcPct val="100000"/>
              </a:lnSpc>
              <a:buNone/>
              <a:defRPr sz="1300" b="1" i="0">
                <a:solidFill>
                  <a:srgbClr val="62AE4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Stage 1 Title</a:t>
            </a:r>
          </a:p>
        </p:txBody>
      </p:sp>
      <p:sp>
        <p:nvSpPr>
          <p:cNvPr id="17" name="Stage 1 Text">
            <a:extLst>
              <a:ext uri="{FF2B5EF4-FFF2-40B4-BE49-F238E27FC236}">
                <a16:creationId xmlns:a16="http://schemas.microsoft.com/office/drawing/2014/main" id="{7F3E1DAC-7E2C-35DC-D44B-A89F2ABFD0B8}"/>
              </a:ext>
            </a:extLst>
          </p:cNvPr>
          <p:cNvSpPr>
            <a:spLocks noGrp="1"/>
          </p:cNvSpPr>
          <p:nvPr>
            <p:ph type="body" sz="quarter" idx="21" hasCustomPrompt="1"/>
          </p:nvPr>
        </p:nvSpPr>
        <p:spPr>
          <a:xfrm>
            <a:off x="527144" y="4230671"/>
            <a:ext cx="2377440" cy="1392052"/>
          </a:xfrm>
        </p:spPr>
        <p:txBody>
          <a:bodyPr>
            <a:normAutofit/>
          </a:bodyPr>
          <a:lstStyle>
            <a:lvl1pPr marL="0" indent="0" algn="l">
              <a:lnSpc>
                <a:spcPct val="100000"/>
              </a:lnSpc>
              <a:buFont typeface="Arial" panose="020B0604020202020204" pitchFamily="34" charset="0"/>
              <a:buNone/>
              <a:defRPr sz="1100" b="0" i="0">
                <a:latin typeface="Open Sans Light" pitchFamily="2" charset="0"/>
                <a:ea typeface="Open Sans Light" pitchFamily="2" charset="0"/>
                <a:cs typeface="Open Sans Light" pitchFamily="2" charset="0"/>
              </a:defRPr>
            </a:lvl1pPr>
            <a:lvl5pPr marL="1828800" indent="0">
              <a:buNone/>
              <a:defRPr/>
            </a:lvl5pPr>
          </a:lstStyle>
          <a:p>
            <a:pPr lvl="0"/>
            <a:r>
              <a:rPr lang="en-US" dirty="0"/>
              <a:t>Stage 1 Text</a:t>
            </a:r>
          </a:p>
        </p:txBody>
      </p:sp>
      <p:sp>
        <p:nvSpPr>
          <p:cNvPr id="18" name="Stage 2 Title">
            <a:extLst>
              <a:ext uri="{FF2B5EF4-FFF2-40B4-BE49-F238E27FC236}">
                <a16:creationId xmlns:a16="http://schemas.microsoft.com/office/drawing/2014/main" id="{22AF1C77-BD34-B3A4-2549-E2885B5A7E6C}"/>
              </a:ext>
            </a:extLst>
          </p:cNvPr>
          <p:cNvSpPr>
            <a:spLocks noGrp="1"/>
          </p:cNvSpPr>
          <p:nvPr>
            <p:ph type="body" sz="quarter" idx="24" hasCustomPrompt="1"/>
          </p:nvPr>
        </p:nvSpPr>
        <p:spPr>
          <a:xfrm>
            <a:off x="3448644" y="2937387"/>
            <a:ext cx="2377440" cy="347472"/>
          </a:xfrm>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1" i="0">
                <a:solidFill>
                  <a:srgbClr val="62AE4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Stage 2 Title</a:t>
            </a:r>
          </a:p>
        </p:txBody>
      </p:sp>
      <p:sp>
        <p:nvSpPr>
          <p:cNvPr id="19" name="Stage 2 Text">
            <a:extLst>
              <a:ext uri="{FF2B5EF4-FFF2-40B4-BE49-F238E27FC236}">
                <a16:creationId xmlns:a16="http://schemas.microsoft.com/office/drawing/2014/main" id="{CB4A6D39-4660-F18C-EEA9-9F1DE6001DDB}"/>
              </a:ext>
            </a:extLst>
          </p:cNvPr>
          <p:cNvSpPr>
            <a:spLocks noGrp="1"/>
          </p:cNvSpPr>
          <p:nvPr>
            <p:ph type="body" sz="quarter" idx="23" hasCustomPrompt="1"/>
          </p:nvPr>
        </p:nvSpPr>
        <p:spPr>
          <a:xfrm>
            <a:off x="3449613" y="3291602"/>
            <a:ext cx="2377440" cy="1387478"/>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i="0">
                <a:latin typeface="Open Sans Light" pitchFamily="2" charset="0"/>
                <a:ea typeface="Open Sans Light" pitchFamily="2" charset="0"/>
                <a:cs typeface="Open Sans Light" pitchFamily="2"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Stage 2 Text</a:t>
            </a:r>
          </a:p>
        </p:txBody>
      </p:sp>
      <p:sp>
        <p:nvSpPr>
          <p:cNvPr id="20" name="Stage 3 Title">
            <a:extLst>
              <a:ext uri="{FF2B5EF4-FFF2-40B4-BE49-F238E27FC236}">
                <a16:creationId xmlns:a16="http://schemas.microsoft.com/office/drawing/2014/main" id="{26B76A1A-E087-F54E-AB9B-52E3C57D9D81}"/>
              </a:ext>
            </a:extLst>
          </p:cNvPr>
          <p:cNvSpPr>
            <a:spLocks noGrp="1"/>
          </p:cNvSpPr>
          <p:nvPr>
            <p:ph type="body" sz="quarter" idx="30" hasCustomPrompt="1"/>
          </p:nvPr>
        </p:nvSpPr>
        <p:spPr>
          <a:xfrm>
            <a:off x="6362654" y="3690219"/>
            <a:ext cx="2377440" cy="347472"/>
          </a:xfrm>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1" i="0">
                <a:solidFill>
                  <a:srgbClr val="62AE4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Stage 3 Title</a:t>
            </a:r>
          </a:p>
        </p:txBody>
      </p:sp>
      <p:sp>
        <p:nvSpPr>
          <p:cNvPr id="21" name="Stage 3 Text">
            <a:extLst>
              <a:ext uri="{FF2B5EF4-FFF2-40B4-BE49-F238E27FC236}">
                <a16:creationId xmlns:a16="http://schemas.microsoft.com/office/drawing/2014/main" id="{BD736697-2E6D-ED29-1E02-4F170A9C9640}"/>
              </a:ext>
            </a:extLst>
          </p:cNvPr>
          <p:cNvSpPr>
            <a:spLocks noGrp="1"/>
          </p:cNvSpPr>
          <p:nvPr>
            <p:ph type="body" sz="quarter" idx="28" hasCustomPrompt="1"/>
          </p:nvPr>
        </p:nvSpPr>
        <p:spPr>
          <a:xfrm>
            <a:off x="6362655" y="4052798"/>
            <a:ext cx="2377440" cy="1387478"/>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i="0">
                <a:latin typeface="Open Sans Light" pitchFamily="2" charset="0"/>
                <a:ea typeface="Open Sans Light" pitchFamily="2" charset="0"/>
                <a:cs typeface="Open Sans Light" pitchFamily="2"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Stage 3 Text</a:t>
            </a:r>
          </a:p>
        </p:txBody>
      </p:sp>
      <p:sp>
        <p:nvSpPr>
          <p:cNvPr id="22" name="Stage 4 Title">
            <a:extLst>
              <a:ext uri="{FF2B5EF4-FFF2-40B4-BE49-F238E27FC236}">
                <a16:creationId xmlns:a16="http://schemas.microsoft.com/office/drawing/2014/main" id="{44300E46-3CFF-6449-22FB-7A5EC72B29C5}"/>
              </a:ext>
            </a:extLst>
          </p:cNvPr>
          <p:cNvSpPr>
            <a:spLocks noGrp="1"/>
          </p:cNvSpPr>
          <p:nvPr>
            <p:ph type="body" sz="quarter" idx="27" hasCustomPrompt="1"/>
          </p:nvPr>
        </p:nvSpPr>
        <p:spPr>
          <a:xfrm>
            <a:off x="9275696" y="3969403"/>
            <a:ext cx="2377440" cy="347472"/>
          </a:xfrm>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1" i="0">
                <a:solidFill>
                  <a:srgbClr val="62AE4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Stage 4 Title</a:t>
            </a:r>
          </a:p>
        </p:txBody>
      </p:sp>
      <p:sp>
        <p:nvSpPr>
          <p:cNvPr id="23" name="Stage 4 Text">
            <a:extLst>
              <a:ext uri="{FF2B5EF4-FFF2-40B4-BE49-F238E27FC236}">
                <a16:creationId xmlns:a16="http://schemas.microsoft.com/office/drawing/2014/main" id="{CE5A2175-EE63-9C31-3598-7EC0B9D07844}"/>
              </a:ext>
            </a:extLst>
          </p:cNvPr>
          <p:cNvSpPr>
            <a:spLocks noGrp="1"/>
          </p:cNvSpPr>
          <p:nvPr>
            <p:ph type="body" sz="quarter" idx="31" hasCustomPrompt="1"/>
          </p:nvPr>
        </p:nvSpPr>
        <p:spPr>
          <a:xfrm>
            <a:off x="9275696" y="4331982"/>
            <a:ext cx="2377440" cy="1387478"/>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i="0">
                <a:latin typeface="Open Sans Light" pitchFamily="2" charset="0"/>
                <a:ea typeface="Open Sans Light" pitchFamily="2" charset="0"/>
                <a:cs typeface="Open Sans Light" pitchFamily="2"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Stage 4 Text</a:t>
            </a:r>
          </a:p>
        </p:txBody>
      </p:sp>
      <p:sp>
        <p:nvSpPr>
          <p:cNvPr id="24" name="Summary statement">
            <a:extLst>
              <a:ext uri="{FF2B5EF4-FFF2-40B4-BE49-F238E27FC236}">
                <a16:creationId xmlns:a16="http://schemas.microsoft.com/office/drawing/2014/main" id="{6B7CFD5F-51E2-84C2-B761-18EB6B85DDFD}"/>
              </a:ext>
            </a:extLst>
          </p:cNvPr>
          <p:cNvSpPr>
            <a:spLocks noGrp="1"/>
          </p:cNvSpPr>
          <p:nvPr>
            <p:ph type="body" sz="quarter" idx="54" hasCustomPrompt="1"/>
          </p:nvPr>
        </p:nvSpPr>
        <p:spPr>
          <a:xfrm>
            <a:off x="527144" y="5891133"/>
            <a:ext cx="11125992" cy="611187"/>
          </a:xfrm>
          <a:solidFill>
            <a:srgbClr val="F2F2F2"/>
          </a:solidFill>
        </p:spPr>
        <p:txBody>
          <a:bodyPr anchor="ctr"/>
          <a:lstStyle>
            <a:lvl1pPr marL="0" indent="0" algn="ctr">
              <a:buNone/>
              <a:defRPr sz="1400"/>
            </a:lvl1pPr>
          </a:lstStyle>
          <a:p>
            <a:pPr lvl="0"/>
            <a:r>
              <a:rPr lang="en-US" dirty="0"/>
              <a:t>Summary statement</a:t>
            </a:r>
          </a:p>
        </p:txBody>
      </p:sp>
      <p:sp>
        <p:nvSpPr>
          <p:cNvPr id="25" name="ai generated label">
            <a:extLst>
              <a:ext uri="{FF2B5EF4-FFF2-40B4-BE49-F238E27FC236}">
                <a16:creationId xmlns:a16="http://schemas.microsoft.com/office/drawing/2014/main" id="{D96916C3-0220-964C-9F57-3F56A39CABDC}"/>
              </a:ext>
            </a:extLst>
          </p:cNvPr>
          <p:cNvSpPr>
            <a:spLocks noGrp="1"/>
          </p:cNvSpPr>
          <p:nvPr>
            <p:ph type="body" sz="quarter" idx="25"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140723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_bios_four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E8CBF585-86DC-FF7E-E071-BB22E629F065}"/>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
        <p:nvSpPr>
          <p:cNvPr id="5" name="Slide Title">
            <a:extLst>
              <a:ext uri="{FF2B5EF4-FFF2-40B4-BE49-F238E27FC236}">
                <a16:creationId xmlns:a16="http://schemas.microsoft.com/office/drawing/2014/main" id="{768F3000-36AD-4B4A-17EC-79868517FBB4}"/>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6" name="Slide Subtitle">
            <a:extLst>
              <a:ext uri="{FF2B5EF4-FFF2-40B4-BE49-F238E27FC236}">
                <a16:creationId xmlns:a16="http://schemas.microsoft.com/office/drawing/2014/main" id="{99E31759-E4CA-4C8E-54A9-43FE59E7BD86}"/>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Slide Subtitle</a:t>
            </a:r>
          </a:p>
        </p:txBody>
      </p:sp>
      <p:sp>
        <p:nvSpPr>
          <p:cNvPr id="7" name="Picture Placeholder 13">
            <a:extLst>
              <a:ext uri="{FF2B5EF4-FFF2-40B4-BE49-F238E27FC236}">
                <a16:creationId xmlns:a16="http://schemas.microsoft.com/office/drawing/2014/main" id="{3458181D-3E46-8E92-69F2-C6D6408B3F4B}"/>
              </a:ext>
            </a:extLst>
          </p:cNvPr>
          <p:cNvSpPr>
            <a:spLocks noGrp="1"/>
          </p:cNvSpPr>
          <p:nvPr>
            <p:ph type="pic" sz="quarter" idx="56" hasCustomPrompt="1"/>
          </p:nvPr>
        </p:nvSpPr>
        <p:spPr>
          <a:xfrm>
            <a:off x="1307194" y="2169073"/>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8" name="Picture Placeholder 13">
            <a:extLst>
              <a:ext uri="{FF2B5EF4-FFF2-40B4-BE49-F238E27FC236}">
                <a16:creationId xmlns:a16="http://schemas.microsoft.com/office/drawing/2014/main" id="{5B38D589-E449-3A65-DC9E-E7B3567788D8}"/>
              </a:ext>
            </a:extLst>
          </p:cNvPr>
          <p:cNvSpPr>
            <a:spLocks noGrp="1"/>
          </p:cNvSpPr>
          <p:nvPr>
            <p:ph type="pic" sz="quarter" idx="57" hasCustomPrompt="1"/>
          </p:nvPr>
        </p:nvSpPr>
        <p:spPr>
          <a:xfrm>
            <a:off x="4224059" y="2169073"/>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9" name="Picture Placeholder 13">
            <a:extLst>
              <a:ext uri="{FF2B5EF4-FFF2-40B4-BE49-F238E27FC236}">
                <a16:creationId xmlns:a16="http://schemas.microsoft.com/office/drawing/2014/main" id="{30E201A8-E6E1-8F5C-3AED-7A0C5A018B0D}"/>
              </a:ext>
            </a:extLst>
          </p:cNvPr>
          <p:cNvSpPr>
            <a:spLocks noGrp="1"/>
          </p:cNvSpPr>
          <p:nvPr>
            <p:ph type="pic" sz="quarter" idx="58" hasCustomPrompt="1"/>
          </p:nvPr>
        </p:nvSpPr>
        <p:spPr>
          <a:xfrm>
            <a:off x="7131748" y="2169073"/>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10" name="Picture Placeholder 13">
            <a:extLst>
              <a:ext uri="{FF2B5EF4-FFF2-40B4-BE49-F238E27FC236}">
                <a16:creationId xmlns:a16="http://schemas.microsoft.com/office/drawing/2014/main" id="{B9CBE65E-2D26-858A-50DF-4B4B00C89900}"/>
              </a:ext>
            </a:extLst>
          </p:cNvPr>
          <p:cNvSpPr>
            <a:spLocks noGrp="1"/>
          </p:cNvSpPr>
          <p:nvPr>
            <p:ph type="pic" sz="quarter" idx="59" hasCustomPrompt="1"/>
          </p:nvPr>
        </p:nvSpPr>
        <p:spPr>
          <a:xfrm>
            <a:off x="10044025" y="2169073"/>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11" name="Full Name 1">
            <a:extLst>
              <a:ext uri="{FF2B5EF4-FFF2-40B4-BE49-F238E27FC236}">
                <a16:creationId xmlns:a16="http://schemas.microsoft.com/office/drawing/2014/main" id="{F9F6376B-1C8D-95C0-8CFF-89D2BFE866BE}"/>
              </a:ext>
            </a:extLst>
          </p:cNvPr>
          <p:cNvSpPr>
            <a:spLocks noGrp="1"/>
          </p:cNvSpPr>
          <p:nvPr>
            <p:ph type="body" sz="quarter" idx="22" hasCustomPrompt="1"/>
          </p:nvPr>
        </p:nvSpPr>
        <p:spPr>
          <a:xfrm>
            <a:off x="536571" y="319184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Full Name 1</a:t>
            </a:r>
          </a:p>
        </p:txBody>
      </p:sp>
      <p:sp>
        <p:nvSpPr>
          <p:cNvPr id="12" name="Role 1">
            <a:extLst>
              <a:ext uri="{FF2B5EF4-FFF2-40B4-BE49-F238E27FC236}">
                <a16:creationId xmlns:a16="http://schemas.microsoft.com/office/drawing/2014/main" id="{FC8A112F-1ED4-FC74-73F2-7449F8CC99CF}"/>
              </a:ext>
            </a:extLst>
          </p:cNvPr>
          <p:cNvSpPr>
            <a:spLocks noGrp="1"/>
          </p:cNvSpPr>
          <p:nvPr>
            <p:ph type="body" sz="quarter" idx="25" hasCustomPrompt="1"/>
          </p:nvPr>
        </p:nvSpPr>
        <p:spPr>
          <a:xfrm>
            <a:off x="536571" y="355215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i="0">
                <a:solidFill>
                  <a:srgbClr val="747474"/>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Role 1</a:t>
            </a:r>
          </a:p>
        </p:txBody>
      </p:sp>
      <p:sp>
        <p:nvSpPr>
          <p:cNvPr id="13" name="Bio 1">
            <a:extLst>
              <a:ext uri="{FF2B5EF4-FFF2-40B4-BE49-F238E27FC236}">
                <a16:creationId xmlns:a16="http://schemas.microsoft.com/office/drawing/2014/main" id="{143525DF-DCDA-E15F-AFE9-21942B321131}"/>
              </a:ext>
            </a:extLst>
          </p:cNvPr>
          <p:cNvSpPr>
            <a:spLocks noGrp="1"/>
          </p:cNvSpPr>
          <p:nvPr>
            <p:ph type="body" sz="quarter" idx="21" hasCustomPrompt="1"/>
          </p:nvPr>
        </p:nvSpPr>
        <p:spPr>
          <a:xfrm>
            <a:off x="536571" y="3906155"/>
            <a:ext cx="2377440" cy="2330605"/>
          </a:xfrm>
        </p:spPr>
        <p:txBody>
          <a:bodyPr>
            <a:normAutofit/>
          </a:bodyPr>
          <a:lstStyle>
            <a:lvl1pPr marL="0" marR="0" indent="0" algn="ctr" defTabSz="914400" rtl="0" eaLnBrk="1" fontAlgn="auto" latinLnBrk="0" hangingPunct="1">
              <a:lnSpc>
                <a:spcPts val="180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Bio 1</a:t>
            </a:r>
          </a:p>
        </p:txBody>
      </p:sp>
      <p:sp>
        <p:nvSpPr>
          <p:cNvPr id="14" name="Full Name 2">
            <a:extLst>
              <a:ext uri="{FF2B5EF4-FFF2-40B4-BE49-F238E27FC236}">
                <a16:creationId xmlns:a16="http://schemas.microsoft.com/office/drawing/2014/main" id="{46B63A9D-15A7-DEF7-086A-407129275802}"/>
              </a:ext>
            </a:extLst>
          </p:cNvPr>
          <p:cNvSpPr>
            <a:spLocks noGrp="1"/>
          </p:cNvSpPr>
          <p:nvPr>
            <p:ph type="body" sz="quarter" idx="24" hasCustomPrompt="1"/>
          </p:nvPr>
        </p:nvSpPr>
        <p:spPr>
          <a:xfrm>
            <a:off x="3453436" y="319184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Full Name 2</a:t>
            </a:r>
          </a:p>
        </p:txBody>
      </p:sp>
      <p:sp>
        <p:nvSpPr>
          <p:cNvPr id="15" name="Role 2">
            <a:extLst>
              <a:ext uri="{FF2B5EF4-FFF2-40B4-BE49-F238E27FC236}">
                <a16:creationId xmlns:a16="http://schemas.microsoft.com/office/drawing/2014/main" id="{24B0B83E-D40C-0F3F-6769-965C5BC405C7}"/>
              </a:ext>
            </a:extLst>
          </p:cNvPr>
          <p:cNvSpPr>
            <a:spLocks noGrp="1"/>
          </p:cNvSpPr>
          <p:nvPr>
            <p:ph type="body" sz="quarter" idx="26" hasCustomPrompt="1"/>
          </p:nvPr>
        </p:nvSpPr>
        <p:spPr>
          <a:xfrm>
            <a:off x="3461898" y="355215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i="0">
                <a:solidFill>
                  <a:srgbClr val="747474"/>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Role 2</a:t>
            </a:r>
          </a:p>
        </p:txBody>
      </p:sp>
      <p:sp>
        <p:nvSpPr>
          <p:cNvPr id="16" name="Bio 2">
            <a:extLst>
              <a:ext uri="{FF2B5EF4-FFF2-40B4-BE49-F238E27FC236}">
                <a16:creationId xmlns:a16="http://schemas.microsoft.com/office/drawing/2014/main" id="{BC2CB0FF-912B-7416-4AAA-5A654C024771}"/>
              </a:ext>
            </a:extLst>
          </p:cNvPr>
          <p:cNvSpPr>
            <a:spLocks noGrp="1"/>
          </p:cNvSpPr>
          <p:nvPr>
            <p:ph type="body" sz="quarter" idx="23" hasCustomPrompt="1"/>
          </p:nvPr>
        </p:nvSpPr>
        <p:spPr>
          <a:xfrm>
            <a:off x="3448848" y="3915470"/>
            <a:ext cx="2377440" cy="2330605"/>
          </a:xfrm>
        </p:spPr>
        <p:txBody>
          <a:bodyPr>
            <a:normAutofit/>
          </a:bodyPr>
          <a:lstStyle>
            <a:lvl1pPr marL="0" marR="0" indent="0" algn="ctr" defTabSz="914400" rtl="0" eaLnBrk="1" fontAlgn="auto" latinLnBrk="0" hangingPunct="1">
              <a:lnSpc>
                <a:spcPts val="180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Bio 2</a:t>
            </a:r>
          </a:p>
        </p:txBody>
      </p:sp>
      <p:sp>
        <p:nvSpPr>
          <p:cNvPr id="17" name="Full Name 3">
            <a:extLst>
              <a:ext uri="{FF2B5EF4-FFF2-40B4-BE49-F238E27FC236}">
                <a16:creationId xmlns:a16="http://schemas.microsoft.com/office/drawing/2014/main" id="{3CD5862D-2756-9E79-B2D9-72326B35DE57}"/>
              </a:ext>
            </a:extLst>
          </p:cNvPr>
          <p:cNvSpPr>
            <a:spLocks noGrp="1"/>
          </p:cNvSpPr>
          <p:nvPr>
            <p:ph type="body" sz="quarter" idx="30" hasCustomPrompt="1"/>
          </p:nvPr>
        </p:nvSpPr>
        <p:spPr>
          <a:xfrm>
            <a:off x="6361125" y="319184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Full Name 3</a:t>
            </a:r>
          </a:p>
        </p:txBody>
      </p:sp>
      <p:sp>
        <p:nvSpPr>
          <p:cNvPr id="18" name="Role 3">
            <a:extLst>
              <a:ext uri="{FF2B5EF4-FFF2-40B4-BE49-F238E27FC236}">
                <a16:creationId xmlns:a16="http://schemas.microsoft.com/office/drawing/2014/main" id="{C90E0834-C449-4414-5BEF-09FDE704D4DE}"/>
              </a:ext>
            </a:extLst>
          </p:cNvPr>
          <p:cNvSpPr>
            <a:spLocks noGrp="1"/>
          </p:cNvSpPr>
          <p:nvPr>
            <p:ph type="body" sz="quarter" idx="29" hasCustomPrompt="1"/>
          </p:nvPr>
        </p:nvSpPr>
        <p:spPr>
          <a:xfrm>
            <a:off x="6361125" y="355215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i="0">
                <a:solidFill>
                  <a:srgbClr val="747474"/>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Role 3</a:t>
            </a:r>
          </a:p>
        </p:txBody>
      </p:sp>
      <p:sp>
        <p:nvSpPr>
          <p:cNvPr id="19" name="Bio 3">
            <a:extLst>
              <a:ext uri="{FF2B5EF4-FFF2-40B4-BE49-F238E27FC236}">
                <a16:creationId xmlns:a16="http://schemas.microsoft.com/office/drawing/2014/main" id="{3EFF4523-C0CB-1327-79CF-2D1548623EE3}"/>
              </a:ext>
            </a:extLst>
          </p:cNvPr>
          <p:cNvSpPr>
            <a:spLocks noGrp="1"/>
          </p:cNvSpPr>
          <p:nvPr>
            <p:ph type="body" sz="quarter" idx="28" hasCustomPrompt="1"/>
          </p:nvPr>
        </p:nvSpPr>
        <p:spPr>
          <a:xfrm>
            <a:off x="6361125" y="3912463"/>
            <a:ext cx="2377440" cy="2330605"/>
          </a:xfrm>
        </p:spPr>
        <p:txBody>
          <a:bodyPr>
            <a:normAutofit/>
          </a:bodyPr>
          <a:lstStyle>
            <a:lvl1pPr marL="0" marR="0" indent="0" algn="ctr" defTabSz="914400" rtl="0" eaLnBrk="1" fontAlgn="auto" latinLnBrk="0" hangingPunct="1">
              <a:lnSpc>
                <a:spcPts val="180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Bio 3</a:t>
            </a:r>
          </a:p>
        </p:txBody>
      </p:sp>
      <p:sp>
        <p:nvSpPr>
          <p:cNvPr id="20" name="Full Name 4">
            <a:extLst>
              <a:ext uri="{FF2B5EF4-FFF2-40B4-BE49-F238E27FC236}">
                <a16:creationId xmlns:a16="http://schemas.microsoft.com/office/drawing/2014/main" id="{31D62CF9-6451-04B0-E3B0-DBCCBABEFA5A}"/>
              </a:ext>
            </a:extLst>
          </p:cNvPr>
          <p:cNvSpPr>
            <a:spLocks noGrp="1"/>
          </p:cNvSpPr>
          <p:nvPr>
            <p:ph type="body" sz="quarter" idx="27" hasCustomPrompt="1"/>
          </p:nvPr>
        </p:nvSpPr>
        <p:spPr>
          <a:xfrm>
            <a:off x="9273402" y="319184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Full Name 4</a:t>
            </a:r>
          </a:p>
        </p:txBody>
      </p:sp>
      <p:sp>
        <p:nvSpPr>
          <p:cNvPr id="21" name="Role 4">
            <a:extLst>
              <a:ext uri="{FF2B5EF4-FFF2-40B4-BE49-F238E27FC236}">
                <a16:creationId xmlns:a16="http://schemas.microsoft.com/office/drawing/2014/main" id="{BD85B065-E7DE-7F44-69AC-B26BEAB8DA7C}"/>
              </a:ext>
            </a:extLst>
          </p:cNvPr>
          <p:cNvSpPr>
            <a:spLocks noGrp="1"/>
          </p:cNvSpPr>
          <p:nvPr>
            <p:ph type="body" sz="quarter" idx="32" hasCustomPrompt="1"/>
          </p:nvPr>
        </p:nvSpPr>
        <p:spPr>
          <a:xfrm>
            <a:off x="9273402" y="3552153"/>
            <a:ext cx="2377440" cy="347472"/>
          </a:xfrm>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i="0">
                <a:solidFill>
                  <a:srgbClr val="747474"/>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Role 4</a:t>
            </a:r>
          </a:p>
        </p:txBody>
      </p:sp>
      <p:sp>
        <p:nvSpPr>
          <p:cNvPr id="22" name="Bio 4">
            <a:extLst>
              <a:ext uri="{FF2B5EF4-FFF2-40B4-BE49-F238E27FC236}">
                <a16:creationId xmlns:a16="http://schemas.microsoft.com/office/drawing/2014/main" id="{07D1D56F-D6D8-F3BC-1F4B-65F58B576314}"/>
              </a:ext>
            </a:extLst>
          </p:cNvPr>
          <p:cNvSpPr>
            <a:spLocks noGrp="1"/>
          </p:cNvSpPr>
          <p:nvPr>
            <p:ph type="body" sz="quarter" idx="31" hasCustomPrompt="1"/>
          </p:nvPr>
        </p:nvSpPr>
        <p:spPr>
          <a:xfrm>
            <a:off x="9273402" y="3912463"/>
            <a:ext cx="2377440" cy="2330605"/>
          </a:xfrm>
        </p:spPr>
        <p:txBody>
          <a:bodyPr>
            <a:normAutofit/>
          </a:bodyPr>
          <a:lstStyle>
            <a:lvl1pPr marL="0" marR="0" indent="0" algn="ctr" defTabSz="914400" rtl="0" eaLnBrk="1" fontAlgn="auto" latinLnBrk="0" hangingPunct="1">
              <a:lnSpc>
                <a:spcPts val="180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Bio 4</a:t>
            </a:r>
          </a:p>
        </p:txBody>
      </p:sp>
      <p:sp>
        <p:nvSpPr>
          <p:cNvPr id="23" name="ai generated label">
            <a:extLst>
              <a:ext uri="{FF2B5EF4-FFF2-40B4-BE49-F238E27FC236}">
                <a16:creationId xmlns:a16="http://schemas.microsoft.com/office/drawing/2014/main" id="{B7499226-0DB7-EB29-1445-E6694A6E610D}"/>
              </a:ext>
            </a:extLst>
          </p:cNvPr>
          <p:cNvSpPr>
            <a:spLocks noGrp="1"/>
          </p:cNvSpPr>
          <p:nvPr>
            <p:ph type="body" sz="quarter" idx="55"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1092151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99409A21-B81B-8B3C-4C48-1355058BB31F}"/>
              </a:ext>
            </a:extLst>
          </p:cNvPr>
          <p:cNvSpPr>
            <a:spLocks noGrp="1"/>
          </p:cNvSpPr>
          <p:nvPr>
            <p:ph type="body" sz="quarter" idx="72"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
        <p:nvSpPr>
          <p:cNvPr id="5" name="Slide Title">
            <a:extLst>
              <a:ext uri="{FF2B5EF4-FFF2-40B4-BE49-F238E27FC236}">
                <a16:creationId xmlns:a16="http://schemas.microsoft.com/office/drawing/2014/main" id="{9EA88C09-C1EA-5597-111D-18447071BAD6}"/>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sp>
        <p:nvSpPr>
          <p:cNvPr id="14" name="Name 1">
            <a:extLst>
              <a:ext uri="{FF2B5EF4-FFF2-40B4-BE49-F238E27FC236}">
                <a16:creationId xmlns:a16="http://schemas.microsoft.com/office/drawing/2014/main" id="{ED23AE4F-74ED-EB8A-17BA-ADBF39287932}"/>
              </a:ext>
            </a:extLst>
          </p:cNvPr>
          <p:cNvSpPr>
            <a:spLocks noGrp="1"/>
          </p:cNvSpPr>
          <p:nvPr>
            <p:ph type="body" sz="quarter" idx="13" hasCustomPrompt="1"/>
          </p:nvPr>
        </p:nvSpPr>
        <p:spPr>
          <a:xfrm>
            <a:off x="663447" y="28352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1</a:t>
            </a:r>
          </a:p>
        </p:txBody>
      </p:sp>
      <p:sp>
        <p:nvSpPr>
          <p:cNvPr id="15" name="Role 1">
            <a:extLst>
              <a:ext uri="{FF2B5EF4-FFF2-40B4-BE49-F238E27FC236}">
                <a16:creationId xmlns:a16="http://schemas.microsoft.com/office/drawing/2014/main" id="{93530996-3A64-8D85-905B-9C3397CBA103}"/>
              </a:ext>
            </a:extLst>
          </p:cNvPr>
          <p:cNvSpPr>
            <a:spLocks noGrp="1"/>
          </p:cNvSpPr>
          <p:nvPr>
            <p:ph type="body" sz="quarter" idx="14" hasCustomPrompt="1"/>
          </p:nvPr>
        </p:nvSpPr>
        <p:spPr>
          <a:xfrm>
            <a:off x="663447" y="3037343"/>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1</a:t>
            </a:r>
          </a:p>
        </p:txBody>
      </p:sp>
      <p:sp>
        <p:nvSpPr>
          <p:cNvPr id="16" name="Name 2">
            <a:extLst>
              <a:ext uri="{FF2B5EF4-FFF2-40B4-BE49-F238E27FC236}">
                <a16:creationId xmlns:a16="http://schemas.microsoft.com/office/drawing/2014/main" id="{95E1E086-E53E-EEDC-F98D-649FC0796F56}"/>
              </a:ext>
            </a:extLst>
          </p:cNvPr>
          <p:cNvSpPr>
            <a:spLocks noGrp="1"/>
          </p:cNvSpPr>
          <p:nvPr>
            <p:ph type="body" sz="quarter" idx="44" hasCustomPrompt="1"/>
          </p:nvPr>
        </p:nvSpPr>
        <p:spPr>
          <a:xfrm>
            <a:off x="3298353" y="28352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2</a:t>
            </a:r>
          </a:p>
        </p:txBody>
      </p:sp>
      <p:sp>
        <p:nvSpPr>
          <p:cNvPr id="17" name="Role 2">
            <a:extLst>
              <a:ext uri="{FF2B5EF4-FFF2-40B4-BE49-F238E27FC236}">
                <a16:creationId xmlns:a16="http://schemas.microsoft.com/office/drawing/2014/main" id="{E6838F72-E842-CCBA-B0A1-175C50B96DE4}"/>
              </a:ext>
            </a:extLst>
          </p:cNvPr>
          <p:cNvSpPr>
            <a:spLocks noGrp="1"/>
          </p:cNvSpPr>
          <p:nvPr>
            <p:ph type="body" sz="quarter" idx="45" hasCustomPrompt="1"/>
          </p:nvPr>
        </p:nvSpPr>
        <p:spPr>
          <a:xfrm>
            <a:off x="3298353" y="3037343"/>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2</a:t>
            </a:r>
          </a:p>
        </p:txBody>
      </p:sp>
      <p:sp>
        <p:nvSpPr>
          <p:cNvPr id="18" name="Name 3">
            <a:extLst>
              <a:ext uri="{FF2B5EF4-FFF2-40B4-BE49-F238E27FC236}">
                <a16:creationId xmlns:a16="http://schemas.microsoft.com/office/drawing/2014/main" id="{72992BA6-BC6D-708F-D9B9-FBDB52F6B0AC}"/>
              </a:ext>
            </a:extLst>
          </p:cNvPr>
          <p:cNvSpPr>
            <a:spLocks noGrp="1"/>
          </p:cNvSpPr>
          <p:nvPr>
            <p:ph type="body" sz="quarter" idx="48" hasCustomPrompt="1"/>
          </p:nvPr>
        </p:nvSpPr>
        <p:spPr>
          <a:xfrm>
            <a:off x="5933259" y="28352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3</a:t>
            </a:r>
          </a:p>
        </p:txBody>
      </p:sp>
      <p:sp>
        <p:nvSpPr>
          <p:cNvPr id="20" name="Role 3">
            <a:extLst>
              <a:ext uri="{FF2B5EF4-FFF2-40B4-BE49-F238E27FC236}">
                <a16:creationId xmlns:a16="http://schemas.microsoft.com/office/drawing/2014/main" id="{561A8B9C-E4D0-7FA2-F742-1112ACCBF581}"/>
              </a:ext>
            </a:extLst>
          </p:cNvPr>
          <p:cNvSpPr>
            <a:spLocks noGrp="1"/>
          </p:cNvSpPr>
          <p:nvPr>
            <p:ph type="body" sz="quarter" idx="49" hasCustomPrompt="1"/>
          </p:nvPr>
        </p:nvSpPr>
        <p:spPr>
          <a:xfrm>
            <a:off x="5933259" y="3037343"/>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3</a:t>
            </a:r>
          </a:p>
        </p:txBody>
      </p:sp>
      <p:sp>
        <p:nvSpPr>
          <p:cNvPr id="21" name="Name 4">
            <a:extLst>
              <a:ext uri="{FF2B5EF4-FFF2-40B4-BE49-F238E27FC236}">
                <a16:creationId xmlns:a16="http://schemas.microsoft.com/office/drawing/2014/main" id="{A58AF1D8-89A6-538A-76BD-DE759907708B}"/>
              </a:ext>
            </a:extLst>
          </p:cNvPr>
          <p:cNvSpPr>
            <a:spLocks noGrp="1"/>
          </p:cNvSpPr>
          <p:nvPr>
            <p:ph type="body" sz="quarter" idx="52" hasCustomPrompt="1"/>
          </p:nvPr>
        </p:nvSpPr>
        <p:spPr>
          <a:xfrm>
            <a:off x="8580719" y="28352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4</a:t>
            </a:r>
          </a:p>
        </p:txBody>
      </p:sp>
      <p:sp>
        <p:nvSpPr>
          <p:cNvPr id="22" name="Role 4">
            <a:extLst>
              <a:ext uri="{FF2B5EF4-FFF2-40B4-BE49-F238E27FC236}">
                <a16:creationId xmlns:a16="http://schemas.microsoft.com/office/drawing/2014/main" id="{E4B2D063-DEFA-BF45-0572-EFF0C0FAABB2}"/>
              </a:ext>
            </a:extLst>
          </p:cNvPr>
          <p:cNvSpPr>
            <a:spLocks noGrp="1"/>
          </p:cNvSpPr>
          <p:nvPr>
            <p:ph type="body" sz="quarter" idx="53" hasCustomPrompt="1"/>
          </p:nvPr>
        </p:nvSpPr>
        <p:spPr>
          <a:xfrm>
            <a:off x="8580719" y="3037343"/>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4</a:t>
            </a:r>
          </a:p>
        </p:txBody>
      </p:sp>
      <p:sp>
        <p:nvSpPr>
          <p:cNvPr id="23" name="Name 5">
            <a:extLst>
              <a:ext uri="{FF2B5EF4-FFF2-40B4-BE49-F238E27FC236}">
                <a16:creationId xmlns:a16="http://schemas.microsoft.com/office/drawing/2014/main" id="{C277C458-ECA5-B8AE-9055-9825EB3D36F0}"/>
              </a:ext>
            </a:extLst>
          </p:cNvPr>
          <p:cNvSpPr>
            <a:spLocks noGrp="1"/>
          </p:cNvSpPr>
          <p:nvPr>
            <p:ph type="body" sz="quarter" idx="56" hasCustomPrompt="1"/>
          </p:nvPr>
        </p:nvSpPr>
        <p:spPr>
          <a:xfrm>
            <a:off x="676001" y="50348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5</a:t>
            </a:r>
          </a:p>
        </p:txBody>
      </p:sp>
      <p:sp>
        <p:nvSpPr>
          <p:cNvPr id="24" name="Role 5">
            <a:extLst>
              <a:ext uri="{FF2B5EF4-FFF2-40B4-BE49-F238E27FC236}">
                <a16:creationId xmlns:a16="http://schemas.microsoft.com/office/drawing/2014/main" id="{BA13B177-B593-E117-EB58-FFDA19172CB5}"/>
              </a:ext>
            </a:extLst>
          </p:cNvPr>
          <p:cNvSpPr>
            <a:spLocks noGrp="1"/>
          </p:cNvSpPr>
          <p:nvPr>
            <p:ph type="body" sz="quarter" idx="57" hasCustomPrompt="1"/>
          </p:nvPr>
        </p:nvSpPr>
        <p:spPr>
          <a:xfrm>
            <a:off x="676001" y="5246274"/>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5</a:t>
            </a:r>
          </a:p>
        </p:txBody>
      </p:sp>
      <p:sp>
        <p:nvSpPr>
          <p:cNvPr id="25" name="Name 6">
            <a:extLst>
              <a:ext uri="{FF2B5EF4-FFF2-40B4-BE49-F238E27FC236}">
                <a16:creationId xmlns:a16="http://schemas.microsoft.com/office/drawing/2014/main" id="{3755032A-044C-0A4E-D0C2-73E4B355BFA1}"/>
              </a:ext>
            </a:extLst>
          </p:cNvPr>
          <p:cNvSpPr>
            <a:spLocks noGrp="1"/>
          </p:cNvSpPr>
          <p:nvPr>
            <p:ph type="body" sz="quarter" idx="60" hasCustomPrompt="1"/>
          </p:nvPr>
        </p:nvSpPr>
        <p:spPr>
          <a:xfrm>
            <a:off x="3310907" y="50348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6</a:t>
            </a:r>
          </a:p>
        </p:txBody>
      </p:sp>
      <p:sp>
        <p:nvSpPr>
          <p:cNvPr id="26" name="Role 6">
            <a:extLst>
              <a:ext uri="{FF2B5EF4-FFF2-40B4-BE49-F238E27FC236}">
                <a16:creationId xmlns:a16="http://schemas.microsoft.com/office/drawing/2014/main" id="{756A1053-AF54-60A8-B063-40816B61E571}"/>
              </a:ext>
            </a:extLst>
          </p:cNvPr>
          <p:cNvSpPr>
            <a:spLocks noGrp="1"/>
          </p:cNvSpPr>
          <p:nvPr>
            <p:ph type="body" sz="quarter" idx="61" hasCustomPrompt="1"/>
          </p:nvPr>
        </p:nvSpPr>
        <p:spPr>
          <a:xfrm>
            <a:off x="3310907" y="5246274"/>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6</a:t>
            </a:r>
          </a:p>
        </p:txBody>
      </p:sp>
      <p:sp>
        <p:nvSpPr>
          <p:cNvPr id="27" name="Name 7">
            <a:extLst>
              <a:ext uri="{FF2B5EF4-FFF2-40B4-BE49-F238E27FC236}">
                <a16:creationId xmlns:a16="http://schemas.microsoft.com/office/drawing/2014/main" id="{B53FDAE3-44EC-A74D-5B42-D2AFD14F9263}"/>
              </a:ext>
            </a:extLst>
          </p:cNvPr>
          <p:cNvSpPr>
            <a:spLocks noGrp="1"/>
          </p:cNvSpPr>
          <p:nvPr>
            <p:ph type="body" sz="quarter" idx="64" hasCustomPrompt="1"/>
          </p:nvPr>
        </p:nvSpPr>
        <p:spPr>
          <a:xfrm>
            <a:off x="5945813" y="50348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7</a:t>
            </a:r>
          </a:p>
        </p:txBody>
      </p:sp>
      <p:sp>
        <p:nvSpPr>
          <p:cNvPr id="28" name="Role 7">
            <a:extLst>
              <a:ext uri="{FF2B5EF4-FFF2-40B4-BE49-F238E27FC236}">
                <a16:creationId xmlns:a16="http://schemas.microsoft.com/office/drawing/2014/main" id="{AF22DDCC-A55C-3859-59E5-94FFE0512979}"/>
              </a:ext>
            </a:extLst>
          </p:cNvPr>
          <p:cNvSpPr>
            <a:spLocks noGrp="1"/>
          </p:cNvSpPr>
          <p:nvPr>
            <p:ph type="body" sz="quarter" idx="65" hasCustomPrompt="1"/>
          </p:nvPr>
        </p:nvSpPr>
        <p:spPr>
          <a:xfrm>
            <a:off x="5945813" y="5246274"/>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7</a:t>
            </a:r>
          </a:p>
        </p:txBody>
      </p:sp>
      <p:sp>
        <p:nvSpPr>
          <p:cNvPr id="29" name="Name 8">
            <a:extLst>
              <a:ext uri="{FF2B5EF4-FFF2-40B4-BE49-F238E27FC236}">
                <a16:creationId xmlns:a16="http://schemas.microsoft.com/office/drawing/2014/main" id="{3DA9E32A-877C-DF43-6030-0E9F0EA81987}"/>
              </a:ext>
            </a:extLst>
          </p:cNvPr>
          <p:cNvSpPr>
            <a:spLocks noGrp="1"/>
          </p:cNvSpPr>
          <p:nvPr>
            <p:ph type="body" sz="quarter" idx="68" hasCustomPrompt="1"/>
          </p:nvPr>
        </p:nvSpPr>
        <p:spPr>
          <a:xfrm>
            <a:off x="8593273" y="5034885"/>
            <a:ext cx="2334015" cy="233403"/>
          </a:xfrm>
          <a:prstGeom prst="rect">
            <a:avLst/>
          </a:prstGeom>
        </p:spPr>
        <p:txBody>
          <a:bodyPr>
            <a:noAutofit/>
          </a:bodyPr>
          <a:lstStyle>
            <a:lvl1pPr marL="0" indent="0" algn="ctr">
              <a:buNone/>
              <a:defRPr sz="1400" b="1" i="0">
                <a:solidFill>
                  <a:schemeClr val="tx1"/>
                </a:solidFill>
                <a:latin typeface="Open Sans SemiBold" pitchFamily="2" charset="0"/>
                <a:ea typeface="Open Sans SemiBold" pitchFamily="2" charset="0"/>
                <a:cs typeface="Open Sans SemiBold" pitchFamily="2" charset="0"/>
              </a:defRPr>
            </a:lvl1pPr>
          </a:lstStyle>
          <a:p>
            <a:pPr lvl="0"/>
            <a:r>
              <a:rPr lang="en-US" dirty="0"/>
              <a:t>Name 8</a:t>
            </a:r>
          </a:p>
        </p:txBody>
      </p:sp>
      <p:sp>
        <p:nvSpPr>
          <p:cNvPr id="30" name="Role 8">
            <a:extLst>
              <a:ext uri="{FF2B5EF4-FFF2-40B4-BE49-F238E27FC236}">
                <a16:creationId xmlns:a16="http://schemas.microsoft.com/office/drawing/2014/main" id="{03642949-FA71-2271-5FD2-8BE4D8228238}"/>
              </a:ext>
            </a:extLst>
          </p:cNvPr>
          <p:cNvSpPr>
            <a:spLocks noGrp="1"/>
          </p:cNvSpPr>
          <p:nvPr>
            <p:ph type="body" sz="quarter" idx="69" hasCustomPrompt="1"/>
          </p:nvPr>
        </p:nvSpPr>
        <p:spPr>
          <a:xfrm>
            <a:off x="8593273" y="5246274"/>
            <a:ext cx="2346569" cy="251692"/>
          </a:xfrm>
          <a:prstGeom prst="rect">
            <a:avLst/>
          </a:prstGeom>
        </p:spPr>
        <p:txBody>
          <a:bodyPr>
            <a:noAutofit/>
          </a:bodyPr>
          <a:lstStyle>
            <a:lvl1pPr marL="0" indent="0" algn="ctr">
              <a:lnSpc>
                <a:spcPct val="120000"/>
              </a:lnSpc>
              <a:buNone/>
              <a:defRPr sz="1100" b="0" i="0">
                <a:solidFill>
                  <a:schemeClr val="tx1">
                    <a:lumMod val="75000"/>
                    <a:lumOff val="25000"/>
                  </a:schemeClr>
                </a:solidFill>
                <a:latin typeface="Open Sans SemiBold" pitchFamily="2" charset="0"/>
                <a:ea typeface="Open Sans SemiBold" pitchFamily="2" charset="0"/>
                <a:cs typeface="Open Sans SemiBold" pitchFamily="2" charset="0"/>
              </a:defRPr>
            </a:lvl1pPr>
            <a:lvl2pPr algn="ctr">
              <a:defRPr/>
            </a:lvl2pPr>
            <a:lvl3pPr algn="ctr">
              <a:defRPr/>
            </a:lvl3pPr>
            <a:lvl4pPr algn="ctr">
              <a:defRPr/>
            </a:lvl4pPr>
            <a:lvl5pPr algn="ctr">
              <a:defRPr/>
            </a:lvl5pPr>
          </a:lstStyle>
          <a:p>
            <a:pPr lvl="0"/>
            <a:r>
              <a:rPr lang="en-US" dirty="0"/>
              <a:t>Role 8</a:t>
            </a:r>
          </a:p>
        </p:txBody>
      </p:sp>
      <p:sp>
        <p:nvSpPr>
          <p:cNvPr id="31" name="Picture Placeholder 13">
            <a:extLst>
              <a:ext uri="{FF2B5EF4-FFF2-40B4-BE49-F238E27FC236}">
                <a16:creationId xmlns:a16="http://schemas.microsoft.com/office/drawing/2014/main" id="{C48BCC89-41BB-0866-54C8-C43F27BDDBA1}"/>
              </a:ext>
            </a:extLst>
          </p:cNvPr>
          <p:cNvSpPr>
            <a:spLocks noGrp="1"/>
          </p:cNvSpPr>
          <p:nvPr>
            <p:ph type="pic" sz="quarter" idx="21" hasCustomPrompt="1"/>
          </p:nvPr>
        </p:nvSpPr>
        <p:spPr>
          <a:xfrm>
            <a:off x="1403416" y="18795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2" name="Picture Placeholder 13">
            <a:extLst>
              <a:ext uri="{FF2B5EF4-FFF2-40B4-BE49-F238E27FC236}">
                <a16:creationId xmlns:a16="http://schemas.microsoft.com/office/drawing/2014/main" id="{4D3E4B01-B6B5-7311-521A-90999FBEBF52}"/>
              </a:ext>
            </a:extLst>
          </p:cNvPr>
          <p:cNvSpPr>
            <a:spLocks noGrp="1"/>
          </p:cNvSpPr>
          <p:nvPr>
            <p:ph type="pic" sz="quarter" idx="46" hasCustomPrompt="1"/>
          </p:nvPr>
        </p:nvSpPr>
        <p:spPr>
          <a:xfrm>
            <a:off x="4038322" y="18795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3" name="Picture Placeholder 13">
            <a:extLst>
              <a:ext uri="{FF2B5EF4-FFF2-40B4-BE49-F238E27FC236}">
                <a16:creationId xmlns:a16="http://schemas.microsoft.com/office/drawing/2014/main" id="{B662BF7C-5531-F927-DB71-A9E8B07098F2}"/>
              </a:ext>
            </a:extLst>
          </p:cNvPr>
          <p:cNvSpPr>
            <a:spLocks noGrp="1"/>
          </p:cNvSpPr>
          <p:nvPr>
            <p:ph type="pic" sz="quarter" idx="50" hasCustomPrompt="1"/>
          </p:nvPr>
        </p:nvSpPr>
        <p:spPr>
          <a:xfrm>
            <a:off x="6673228" y="18795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4" name="Picture Placeholder 13">
            <a:extLst>
              <a:ext uri="{FF2B5EF4-FFF2-40B4-BE49-F238E27FC236}">
                <a16:creationId xmlns:a16="http://schemas.microsoft.com/office/drawing/2014/main" id="{3C10490A-1178-26FE-8A40-58DB2C70345A}"/>
              </a:ext>
            </a:extLst>
          </p:cNvPr>
          <p:cNvSpPr>
            <a:spLocks noGrp="1"/>
          </p:cNvSpPr>
          <p:nvPr>
            <p:ph type="pic" sz="quarter" idx="54" hasCustomPrompt="1"/>
          </p:nvPr>
        </p:nvSpPr>
        <p:spPr>
          <a:xfrm>
            <a:off x="9320688" y="18795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5" name="Picture Placeholder 13">
            <a:extLst>
              <a:ext uri="{FF2B5EF4-FFF2-40B4-BE49-F238E27FC236}">
                <a16:creationId xmlns:a16="http://schemas.microsoft.com/office/drawing/2014/main" id="{A186702C-D1FC-A800-C83E-48725C13243D}"/>
              </a:ext>
            </a:extLst>
          </p:cNvPr>
          <p:cNvSpPr>
            <a:spLocks noGrp="1"/>
          </p:cNvSpPr>
          <p:nvPr>
            <p:ph type="pic" sz="quarter" idx="58" hasCustomPrompt="1"/>
          </p:nvPr>
        </p:nvSpPr>
        <p:spPr>
          <a:xfrm>
            <a:off x="1415970" y="40791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6" name="Picture Placeholder 13">
            <a:extLst>
              <a:ext uri="{FF2B5EF4-FFF2-40B4-BE49-F238E27FC236}">
                <a16:creationId xmlns:a16="http://schemas.microsoft.com/office/drawing/2014/main" id="{29865522-DD36-8629-00C5-FD9FDE08FA10}"/>
              </a:ext>
            </a:extLst>
          </p:cNvPr>
          <p:cNvSpPr>
            <a:spLocks noGrp="1"/>
          </p:cNvSpPr>
          <p:nvPr>
            <p:ph type="pic" sz="quarter" idx="62" hasCustomPrompt="1"/>
          </p:nvPr>
        </p:nvSpPr>
        <p:spPr>
          <a:xfrm>
            <a:off x="4050876" y="40791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7" name="Picture Placeholder 13">
            <a:extLst>
              <a:ext uri="{FF2B5EF4-FFF2-40B4-BE49-F238E27FC236}">
                <a16:creationId xmlns:a16="http://schemas.microsoft.com/office/drawing/2014/main" id="{0227ABB3-17DB-3529-E93B-A26CB799C0BF}"/>
              </a:ext>
            </a:extLst>
          </p:cNvPr>
          <p:cNvSpPr>
            <a:spLocks noGrp="1"/>
          </p:cNvSpPr>
          <p:nvPr>
            <p:ph type="pic" sz="quarter" idx="66" hasCustomPrompt="1"/>
          </p:nvPr>
        </p:nvSpPr>
        <p:spPr>
          <a:xfrm>
            <a:off x="6685782" y="40791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8" name="Picture Placeholder 13">
            <a:extLst>
              <a:ext uri="{FF2B5EF4-FFF2-40B4-BE49-F238E27FC236}">
                <a16:creationId xmlns:a16="http://schemas.microsoft.com/office/drawing/2014/main" id="{34384497-1894-AB91-3C84-6CBBF5BE73C1}"/>
              </a:ext>
            </a:extLst>
          </p:cNvPr>
          <p:cNvSpPr>
            <a:spLocks noGrp="1"/>
          </p:cNvSpPr>
          <p:nvPr>
            <p:ph type="pic" sz="quarter" idx="70" hasCustomPrompt="1"/>
          </p:nvPr>
        </p:nvSpPr>
        <p:spPr>
          <a:xfrm>
            <a:off x="9333242" y="4079141"/>
            <a:ext cx="836195" cy="836195"/>
          </a:xfrm>
          <a:prstGeom prst="rect">
            <a:avLst/>
          </a:prstGeom>
        </p:spPr>
        <p:txBody>
          <a:bodyPr/>
          <a:lstStyle>
            <a:lvl1pPr marL="0" indent="0">
              <a:buNone/>
              <a:defRPr sz="800"/>
            </a:lvl1pPr>
          </a:lstStyle>
          <a:p>
            <a:r>
              <a:rPr lang="en-US" dirty="0"/>
              <a:t>{{ </a:t>
            </a:r>
            <a:r>
              <a:rPr lang="en-US" dirty="0" err="1"/>
              <a:t>person_placeholder</a:t>
            </a:r>
            <a:r>
              <a:rPr lang="en-US" dirty="0"/>
              <a:t> }}</a:t>
            </a:r>
          </a:p>
        </p:txBody>
      </p:sp>
      <p:sp>
        <p:nvSpPr>
          <p:cNvPr id="39" name="ai generated label">
            <a:extLst>
              <a:ext uri="{FF2B5EF4-FFF2-40B4-BE49-F238E27FC236}">
                <a16:creationId xmlns:a16="http://schemas.microsoft.com/office/drawing/2014/main" id="{FB676D0B-48D3-3C92-E651-86DC1275C406}"/>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36297921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_column_comparison_slide">
    <p:spTree>
      <p:nvGrpSpPr>
        <p:cNvPr id="1" name=""/>
        <p:cNvGrpSpPr/>
        <p:nvPr/>
      </p:nvGrpSpPr>
      <p:grpSpPr>
        <a:xfrm>
          <a:off x="0" y="0"/>
          <a:ext cx="0" cy="0"/>
          <a:chOff x="0" y="0"/>
          <a:chExt cx="0" cy="0"/>
        </a:xfrm>
      </p:grpSpPr>
      <p:sp>
        <p:nvSpPr>
          <p:cNvPr id="5" name="Section Title">
            <a:extLst>
              <a:ext uri="{FF2B5EF4-FFF2-40B4-BE49-F238E27FC236}">
                <a16:creationId xmlns:a16="http://schemas.microsoft.com/office/drawing/2014/main" id="{60CB3AA5-6E7E-3091-BD5B-3B12F53A8B16}"/>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
        <p:nvSpPr>
          <p:cNvPr id="6" name="Slide Title">
            <a:extLst>
              <a:ext uri="{FF2B5EF4-FFF2-40B4-BE49-F238E27FC236}">
                <a16:creationId xmlns:a16="http://schemas.microsoft.com/office/drawing/2014/main" id="{5845B371-545A-C317-A2E8-63B3105431F7}"/>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sp>
        <p:nvSpPr>
          <p:cNvPr id="7" name="Slide Subtitle">
            <a:extLst>
              <a:ext uri="{FF2B5EF4-FFF2-40B4-BE49-F238E27FC236}">
                <a16:creationId xmlns:a16="http://schemas.microsoft.com/office/drawing/2014/main" id="{2BB0630B-C19A-E1FC-B43E-26B05CE4BAE1}"/>
              </a:ext>
            </a:extLst>
          </p:cNvPr>
          <p:cNvSpPr>
            <a:spLocks noGrp="1"/>
          </p:cNvSpPr>
          <p:nvPr>
            <p:ph type="body" sz="quarter" idx="67"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Slide Subtitle</a:t>
            </a:r>
          </a:p>
        </p:txBody>
      </p:sp>
      <p:grpSp>
        <p:nvGrpSpPr>
          <p:cNvPr id="8" name="Group 7">
            <a:extLst>
              <a:ext uri="{FF2B5EF4-FFF2-40B4-BE49-F238E27FC236}">
                <a16:creationId xmlns:a16="http://schemas.microsoft.com/office/drawing/2014/main" id="{AE1E25C5-455A-F9D7-FACF-AAF7A65BB613}"/>
              </a:ext>
            </a:extLst>
          </p:cNvPr>
          <p:cNvGrpSpPr/>
          <p:nvPr userDrawn="1"/>
        </p:nvGrpSpPr>
        <p:grpSpPr>
          <a:xfrm>
            <a:off x="6615407" y="2737369"/>
            <a:ext cx="2466379" cy="540879"/>
            <a:chOff x="7268185" y="1710465"/>
            <a:chExt cx="1918846" cy="484095"/>
          </a:xfrm>
          <a:solidFill>
            <a:srgbClr val="86BD24"/>
          </a:solidFill>
        </p:grpSpPr>
        <p:sp>
          <p:nvSpPr>
            <p:cNvPr id="9" name="Flowchart: Delay 5">
              <a:extLst>
                <a:ext uri="{FF2B5EF4-FFF2-40B4-BE49-F238E27FC236}">
                  <a16:creationId xmlns:a16="http://schemas.microsoft.com/office/drawing/2014/main" id="{8E591562-63AC-2049-CCAB-532A8A8A56AA}"/>
                </a:ext>
              </a:extLst>
            </p:cNvPr>
            <p:cNvSpPr/>
            <p:nvPr/>
          </p:nvSpPr>
          <p:spPr bwMode="gray">
            <a:xfrm flipH="1">
              <a:off x="7268185" y="1710465"/>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dirty="0">
                <a:ln>
                  <a:noFill/>
                </a:ln>
                <a:solidFill>
                  <a:prstClr val="white"/>
                </a:solidFill>
                <a:effectLst/>
                <a:uLnTx/>
                <a:uFillTx/>
                <a:latin typeface="Open Sans"/>
                <a:ea typeface="+mn-ea"/>
                <a:cs typeface="Calibri"/>
                <a:sym typeface="Open Sans"/>
              </a:endParaRPr>
            </a:p>
          </p:txBody>
        </p:sp>
        <p:sp>
          <p:nvSpPr>
            <p:cNvPr id="10" name="Rectangle 9">
              <a:extLst>
                <a:ext uri="{FF2B5EF4-FFF2-40B4-BE49-F238E27FC236}">
                  <a16:creationId xmlns:a16="http://schemas.microsoft.com/office/drawing/2014/main" id="{CA6FAC24-6CF8-CF2C-D343-07F1AA60D6B3}"/>
                </a:ext>
              </a:extLst>
            </p:cNvPr>
            <p:cNvSpPr/>
            <p:nvPr/>
          </p:nvSpPr>
          <p:spPr bwMode="gray">
            <a:xfrm>
              <a:off x="775626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Calibri"/>
                <a:sym typeface="Open Sans"/>
              </a:endParaRPr>
            </a:p>
          </p:txBody>
        </p:sp>
      </p:grpSp>
      <p:grpSp>
        <p:nvGrpSpPr>
          <p:cNvPr id="11" name="Group 10">
            <a:extLst>
              <a:ext uri="{FF2B5EF4-FFF2-40B4-BE49-F238E27FC236}">
                <a16:creationId xmlns:a16="http://schemas.microsoft.com/office/drawing/2014/main" id="{0735B93B-9658-C4DD-61C9-2E7A7F67AA08}"/>
              </a:ext>
            </a:extLst>
          </p:cNvPr>
          <p:cNvGrpSpPr/>
          <p:nvPr userDrawn="1"/>
        </p:nvGrpSpPr>
        <p:grpSpPr>
          <a:xfrm>
            <a:off x="9076344" y="2735260"/>
            <a:ext cx="2466379" cy="540878"/>
            <a:chOff x="9170894" y="1710466"/>
            <a:chExt cx="1909482" cy="484094"/>
          </a:xfrm>
          <a:solidFill>
            <a:srgbClr val="25890C"/>
          </a:solidFill>
        </p:grpSpPr>
        <p:sp>
          <p:nvSpPr>
            <p:cNvPr id="12" name="Flowchart: Delay 8">
              <a:extLst>
                <a:ext uri="{FF2B5EF4-FFF2-40B4-BE49-F238E27FC236}">
                  <a16:creationId xmlns:a16="http://schemas.microsoft.com/office/drawing/2014/main" id="{04FC996F-ACB6-5BD7-0C17-D4B81DB1A4A1}"/>
                </a:ext>
              </a:extLst>
            </p:cNvPr>
            <p:cNvSpPr/>
            <p:nvPr/>
          </p:nvSpPr>
          <p:spPr bwMode="gray">
            <a:xfrm>
              <a:off x="10585524" y="1710466"/>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sp>
          <p:nvSpPr>
            <p:cNvPr id="13" name="Rectangle 12">
              <a:extLst>
                <a:ext uri="{FF2B5EF4-FFF2-40B4-BE49-F238E27FC236}">
                  <a16:creationId xmlns:a16="http://schemas.microsoft.com/office/drawing/2014/main" id="{0D453DAF-2364-D475-4DDC-564FC51016CD}"/>
                </a:ext>
              </a:extLst>
            </p:cNvPr>
            <p:cNvSpPr/>
            <p:nvPr/>
          </p:nvSpPr>
          <p:spPr bwMode="gray">
            <a:xfrm>
              <a:off x="917089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grpSp>
      <p:cxnSp>
        <p:nvCxnSpPr>
          <p:cNvPr id="14" name="Straight Connector 13">
            <a:extLst>
              <a:ext uri="{FF2B5EF4-FFF2-40B4-BE49-F238E27FC236}">
                <a16:creationId xmlns:a16="http://schemas.microsoft.com/office/drawing/2014/main" id="{01AF5E06-2E60-B073-775C-20CBED593577}"/>
              </a:ext>
            </a:extLst>
          </p:cNvPr>
          <p:cNvCxnSpPr>
            <a:cxnSpLocks/>
          </p:cNvCxnSpPr>
          <p:nvPr userDrawn="1"/>
        </p:nvCxnSpPr>
        <p:spPr>
          <a:xfrm>
            <a:off x="547624" y="2614594"/>
            <a:ext cx="320525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6AF745D-86B3-BEEC-EAE6-9AF0751C68F8}"/>
              </a:ext>
            </a:extLst>
          </p:cNvPr>
          <p:cNvCxnSpPr>
            <a:cxnSpLocks/>
          </p:cNvCxnSpPr>
          <p:nvPr userDrawn="1"/>
        </p:nvCxnSpPr>
        <p:spPr>
          <a:xfrm>
            <a:off x="547624" y="5969614"/>
            <a:ext cx="320525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5E08E37D-D7F8-76C6-808D-8C7D3F5271C7}"/>
              </a:ext>
            </a:extLst>
          </p:cNvPr>
          <p:cNvGrpSpPr/>
          <p:nvPr userDrawn="1"/>
        </p:nvGrpSpPr>
        <p:grpSpPr>
          <a:xfrm>
            <a:off x="6624737" y="3586457"/>
            <a:ext cx="2466379" cy="540878"/>
            <a:chOff x="7268185" y="1710466"/>
            <a:chExt cx="1918846" cy="484094"/>
          </a:xfrm>
          <a:solidFill>
            <a:srgbClr val="86BD24"/>
          </a:solidFill>
        </p:grpSpPr>
        <p:sp>
          <p:nvSpPr>
            <p:cNvPr id="17" name="Flowchart: Delay 5">
              <a:extLst>
                <a:ext uri="{FF2B5EF4-FFF2-40B4-BE49-F238E27FC236}">
                  <a16:creationId xmlns:a16="http://schemas.microsoft.com/office/drawing/2014/main" id="{D1F760C3-4A0A-D6FF-82B4-A13ED74015B8}"/>
                </a:ext>
              </a:extLst>
            </p:cNvPr>
            <p:cNvSpPr/>
            <p:nvPr/>
          </p:nvSpPr>
          <p:spPr bwMode="gray">
            <a:xfrm flipH="1">
              <a:off x="7268185" y="1710466"/>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Calibri"/>
                <a:sym typeface="Open Sans"/>
              </a:endParaRPr>
            </a:p>
          </p:txBody>
        </p:sp>
        <p:sp>
          <p:nvSpPr>
            <p:cNvPr id="18" name="Rectangle 17">
              <a:extLst>
                <a:ext uri="{FF2B5EF4-FFF2-40B4-BE49-F238E27FC236}">
                  <a16:creationId xmlns:a16="http://schemas.microsoft.com/office/drawing/2014/main" id="{93866084-CF64-430D-C8F9-64DA31B0595B}"/>
                </a:ext>
              </a:extLst>
            </p:cNvPr>
            <p:cNvSpPr/>
            <p:nvPr/>
          </p:nvSpPr>
          <p:spPr bwMode="gray">
            <a:xfrm>
              <a:off x="775626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Calibri"/>
                <a:sym typeface="Open Sans"/>
              </a:endParaRPr>
            </a:p>
          </p:txBody>
        </p:sp>
      </p:grpSp>
      <p:grpSp>
        <p:nvGrpSpPr>
          <p:cNvPr id="19" name="Group 18">
            <a:extLst>
              <a:ext uri="{FF2B5EF4-FFF2-40B4-BE49-F238E27FC236}">
                <a16:creationId xmlns:a16="http://schemas.microsoft.com/office/drawing/2014/main" id="{FF86B597-AACF-4189-30AD-EAB0FD5B1F40}"/>
              </a:ext>
            </a:extLst>
          </p:cNvPr>
          <p:cNvGrpSpPr/>
          <p:nvPr userDrawn="1"/>
        </p:nvGrpSpPr>
        <p:grpSpPr>
          <a:xfrm>
            <a:off x="9085674" y="3584346"/>
            <a:ext cx="2466379" cy="540878"/>
            <a:chOff x="9170894" y="1710466"/>
            <a:chExt cx="1909482" cy="484094"/>
          </a:xfrm>
          <a:solidFill>
            <a:srgbClr val="25890C"/>
          </a:solidFill>
        </p:grpSpPr>
        <p:sp>
          <p:nvSpPr>
            <p:cNvPr id="20" name="Flowchart: Delay 8">
              <a:extLst>
                <a:ext uri="{FF2B5EF4-FFF2-40B4-BE49-F238E27FC236}">
                  <a16:creationId xmlns:a16="http://schemas.microsoft.com/office/drawing/2014/main" id="{799BD9A2-C227-F951-DB26-D0C4E205344F}"/>
                </a:ext>
              </a:extLst>
            </p:cNvPr>
            <p:cNvSpPr/>
            <p:nvPr/>
          </p:nvSpPr>
          <p:spPr bwMode="gray">
            <a:xfrm>
              <a:off x="10585524" y="1710466"/>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sp>
          <p:nvSpPr>
            <p:cNvPr id="21" name="Rectangle 20">
              <a:extLst>
                <a:ext uri="{FF2B5EF4-FFF2-40B4-BE49-F238E27FC236}">
                  <a16:creationId xmlns:a16="http://schemas.microsoft.com/office/drawing/2014/main" id="{0E50F730-9511-C595-DF56-8E2BA326D9C8}"/>
                </a:ext>
              </a:extLst>
            </p:cNvPr>
            <p:cNvSpPr/>
            <p:nvPr/>
          </p:nvSpPr>
          <p:spPr bwMode="gray">
            <a:xfrm>
              <a:off x="917089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grpSp>
      <p:grpSp>
        <p:nvGrpSpPr>
          <p:cNvPr id="22" name="Group 21">
            <a:extLst>
              <a:ext uri="{FF2B5EF4-FFF2-40B4-BE49-F238E27FC236}">
                <a16:creationId xmlns:a16="http://schemas.microsoft.com/office/drawing/2014/main" id="{3C9CAE3B-D3D9-BF45-BFD3-569947474F83}"/>
              </a:ext>
            </a:extLst>
          </p:cNvPr>
          <p:cNvGrpSpPr/>
          <p:nvPr userDrawn="1"/>
        </p:nvGrpSpPr>
        <p:grpSpPr>
          <a:xfrm>
            <a:off x="6624737" y="4472865"/>
            <a:ext cx="2466379" cy="540878"/>
            <a:chOff x="7268185" y="1710466"/>
            <a:chExt cx="1918846" cy="484094"/>
          </a:xfrm>
          <a:solidFill>
            <a:srgbClr val="86BD24"/>
          </a:solidFill>
        </p:grpSpPr>
        <p:sp>
          <p:nvSpPr>
            <p:cNvPr id="23" name="Flowchart: Delay 5">
              <a:extLst>
                <a:ext uri="{FF2B5EF4-FFF2-40B4-BE49-F238E27FC236}">
                  <a16:creationId xmlns:a16="http://schemas.microsoft.com/office/drawing/2014/main" id="{09F66C42-6DD6-7A93-BB93-BB5909D33BCF}"/>
                </a:ext>
              </a:extLst>
            </p:cNvPr>
            <p:cNvSpPr/>
            <p:nvPr/>
          </p:nvSpPr>
          <p:spPr bwMode="gray">
            <a:xfrm flipH="1">
              <a:off x="7268185" y="1710466"/>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Calibri"/>
                <a:sym typeface="Open Sans"/>
              </a:endParaRPr>
            </a:p>
          </p:txBody>
        </p:sp>
        <p:sp>
          <p:nvSpPr>
            <p:cNvPr id="24" name="Rectangle 23">
              <a:extLst>
                <a:ext uri="{FF2B5EF4-FFF2-40B4-BE49-F238E27FC236}">
                  <a16:creationId xmlns:a16="http://schemas.microsoft.com/office/drawing/2014/main" id="{61BAF3FF-99B5-1215-96BE-9762F727E708}"/>
                </a:ext>
              </a:extLst>
            </p:cNvPr>
            <p:cNvSpPr/>
            <p:nvPr/>
          </p:nvSpPr>
          <p:spPr bwMode="gray">
            <a:xfrm>
              <a:off x="775626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Calibri"/>
                <a:sym typeface="Open Sans"/>
              </a:endParaRPr>
            </a:p>
          </p:txBody>
        </p:sp>
      </p:grpSp>
      <p:grpSp>
        <p:nvGrpSpPr>
          <p:cNvPr id="25" name="Group 24">
            <a:extLst>
              <a:ext uri="{FF2B5EF4-FFF2-40B4-BE49-F238E27FC236}">
                <a16:creationId xmlns:a16="http://schemas.microsoft.com/office/drawing/2014/main" id="{77D05756-EEB4-8B10-AD8E-1FBB7961AAB1}"/>
              </a:ext>
            </a:extLst>
          </p:cNvPr>
          <p:cNvGrpSpPr/>
          <p:nvPr userDrawn="1"/>
        </p:nvGrpSpPr>
        <p:grpSpPr>
          <a:xfrm>
            <a:off x="9085674" y="4470754"/>
            <a:ext cx="2466379" cy="540878"/>
            <a:chOff x="9170894" y="1710466"/>
            <a:chExt cx="1909482" cy="484094"/>
          </a:xfrm>
          <a:solidFill>
            <a:srgbClr val="25890C"/>
          </a:solidFill>
        </p:grpSpPr>
        <p:sp>
          <p:nvSpPr>
            <p:cNvPr id="26" name="Flowchart: Delay 8">
              <a:extLst>
                <a:ext uri="{FF2B5EF4-FFF2-40B4-BE49-F238E27FC236}">
                  <a16:creationId xmlns:a16="http://schemas.microsoft.com/office/drawing/2014/main" id="{773690FE-22D2-BBB2-5CF5-79EC6504BDA5}"/>
                </a:ext>
              </a:extLst>
            </p:cNvPr>
            <p:cNvSpPr/>
            <p:nvPr/>
          </p:nvSpPr>
          <p:spPr bwMode="gray">
            <a:xfrm>
              <a:off x="10585524" y="1710466"/>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sp>
          <p:nvSpPr>
            <p:cNvPr id="27" name="Rectangle 26">
              <a:extLst>
                <a:ext uri="{FF2B5EF4-FFF2-40B4-BE49-F238E27FC236}">
                  <a16:creationId xmlns:a16="http://schemas.microsoft.com/office/drawing/2014/main" id="{BF03D989-FE23-9665-FCFD-CDCE78050D07}"/>
                </a:ext>
              </a:extLst>
            </p:cNvPr>
            <p:cNvSpPr/>
            <p:nvPr/>
          </p:nvSpPr>
          <p:spPr bwMode="gray">
            <a:xfrm>
              <a:off x="917089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grpSp>
      <p:grpSp>
        <p:nvGrpSpPr>
          <p:cNvPr id="28" name="Group 27">
            <a:extLst>
              <a:ext uri="{FF2B5EF4-FFF2-40B4-BE49-F238E27FC236}">
                <a16:creationId xmlns:a16="http://schemas.microsoft.com/office/drawing/2014/main" id="{CAF10926-D0AE-B1A1-E926-B08DF31ADE35}"/>
              </a:ext>
            </a:extLst>
          </p:cNvPr>
          <p:cNvGrpSpPr/>
          <p:nvPr userDrawn="1"/>
        </p:nvGrpSpPr>
        <p:grpSpPr>
          <a:xfrm>
            <a:off x="6624737" y="5349942"/>
            <a:ext cx="2466379" cy="540878"/>
            <a:chOff x="7268185" y="1710466"/>
            <a:chExt cx="1918846" cy="484094"/>
          </a:xfrm>
          <a:solidFill>
            <a:srgbClr val="86BD24"/>
          </a:solidFill>
        </p:grpSpPr>
        <p:sp>
          <p:nvSpPr>
            <p:cNvPr id="29" name="Flowchart: Delay 5">
              <a:extLst>
                <a:ext uri="{FF2B5EF4-FFF2-40B4-BE49-F238E27FC236}">
                  <a16:creationId xmlns:a16="http://schemas.microsoft.com/office/drawing/2014/main" id="{B795E855-F55B-0472-06C5-F636B4BB7B40}"/>
                </a:ext>
              </a:extLst>
            </p:cNvPr>
            <p:cNvSpPr/>
            <p:nvPr/>
          </p:nvSpPr>
          <p:spPr bwMode="gray">
            <a:xfrm flipH="1">
              <a:off x="7268185" y="1710466"/>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Calibri"/>
                <a:sym typeface="Open Sans"/>
              </a:endParaRPr>
            </a:p>
          </p:txBody>
        </p:sp>
        <p:sp>
          <p:nvSpPr>
            <p:cNvPr id="30" name="Rectangle 29">
              <a:extLst>
                <a:ext uri="{FF2B5EF4-FFF2-40B4-BE49-F238E27FC236}">
                  <a16:creationId xmlns:a16="http://schemas.microsoft.com/office/drawing/2014/main" id="{23F79528-428C-3007-DCCE-22ED71D94C4B}"/>
                </a:ext>
              </a:extLst>
            </p:cNvPr>
            <p:cNvSpPr/>
            <p:nvPr/>
          </p:nvSpPr>
          <p:spPr bwMode="gray">
            <a:xfrm>
              <a:off x="775626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Open Sans"/>
                <a:ea typeface="+mn-ea"/>
                <a:cs typeface="Calibri"/>
                <a:sym typeface="Open Sans"/>
              </a:endParaRPr>
            </a:p>
          </p:txBody>
        </p:sp>
      </p:grpSp>
      <p:grpSp>
        <p:nvGrpSpPr>
          <p:cNvPr id="31" name="Group 30">
            <a:extLst>
              <a:ext uri="{FF2B5EF4-FFF2-40B4-BE49-F238E27FC236}">
                <a16:creationId xmlns:a16="http://schemas.microsoft.com/office/drawing/2014/main" id="{2C691908-2BD3-554C-59FA-836A164B8166}"/>
              </a:ext>
            </a:extLst>
          </p:cNvPr>
          <p:cNvGrpSpPr/>
          <p:nvPr userDrawn="1"/>
        </p:nvGrpSpPr>
        <p:grpSpPr>
          <a:xfrm>
            <a:off x="9085674" y="5347831"/>
            <a:ext cx="2466379" cy="540878"/>
            <a:chOff x="9170894" y="1710466"/>
            <a:chExt cx="1909482" cy="484094"/>
          </a:xfrm>
          <a:solidFill>
            <a:srgbClr val="25890C"/>
          </a:solidFill>
        </p:grpSpPr>
        <p:sp>
          <p:nvSpPr>
            <p:cNvPr id="32" name="Flowchart: Delay 8">
              <a:extLst>
                <a:ext uri="{FF2B5EF4-FFF2-40B4-BE49-F238E27FC236}">
                  <a16:creationId xmlns:a16="http://schemas.microsoft.com/office/drawing/2014/main" id="{E0FA524E-D061-4307-9568-B808E823A4A2}"/>
                </a:ext>
              </a:extLst>
            </p:cNvPr>
            <p:cNvSpPr/>
            <p:nvPr/>
          </p:nvSpPr>
          <p:spPr bwMode="gray">
            <a:xfrm>
              <a:off x="10585524" y="1710466"/>
              <a:ext cx="494852" cy="484094"/>
            </a:xfrm>
            <a:prstGeom prst="flowChartDelay">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sp>
          <p:nvSpPr>
            <p:cNvPr id="33" name="Rectangle 32">
              <a:extLst>
                <a:ext uri="{FF2B5EF4-FFF2-40B4-BE49-F238E27FC236}">
                  <a16:creationId xmlns:a16="http://schemas.microsoft.com/office/drawing/2014/main" id="{233326B0-471F-A465-92E4-BA0A6D24C381}"/>
                </a:ext>
              </a:extLst>
            </p:cNvPr>
            <p:cNvSpPr/>
            <p:nvPr/>
          </p:nvSpPr>
          <p:spPr bwMode="gray">
            <a:xfrm>
              <a:off x="9170894" y="1710466"/>
              <a:ext cx="1430767" cy="484094"/>
            </a:xfrm>
            <a:prstGeom prst="rect">
              <a:avLst/>
            </a:prstGeom>
            <a:grp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black"/>
                </a:solidFill>
                <a:effectLst/>
                <a:uLnTx/>
                <a:uFillTx/>
                <a:latin typeface="Open Sans"/>
                <a:ea typeface="+mn-ea"/>
                <a:cs typeface="Calibri"/>
                <a:sym typeface="Open Sans"/>
              </a:endParaRPr>
            </a:p>
          </p:txBody>
        </p:sp>
      </p:grpSp>
      <p:pic>
        <p:nvPicPr>
          <p:cNvPr id="34" name="Graphic 33">
            <a:extLst>
              <a:ext uri="{FF2B5EF4-FFF2-40B4-BE49-F238E27FC236}">
                <a16:creationId xmlns:a16="http://schemas.microsoft.com/office/drawing/2014/main" id="{87021B60-EE47-5C8E-BF96-234EF5D193E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09935" y="2874543"/>
            <a:ext cx="530352" cy="258136"/>
          </a:xfrm>
          <a:prstGeom prst="rect">
            <a:avLst/>
          </a:prstGeom>
        </p:spPr>
      </p:pic>
      <p:pic>
        <p:nvPicPr>
          <p:cNvPr id="35" name="Graphic 34">
            <a:extLst>
              <a:ext uri="{FF2B5EF4-FFF2-40B4-BE49-F238E27FC236}">
                <a16:creationId xmlns:a16="http://schemas.microsoft.com/office/drawing/2014/main" id="{94F86079-5FF5-E3CE-F499-42F84806FA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23583" y="3725253"/>
            <a:ext cx="530352" cy="258136"/>
          </a:xfrm>
          <a:prstGeom prst="rect">
            <a:avLst/>
          </a:prstGeom>
        </p:spPr>
      </p:pic>
      <p:pic>
        <p:nvPicPr>
          <p:cNvPr id="36" name="Graphic 35">
            <a:extLst>
              <a:ext uri="{FF2B5EF4-FFF2-40B4-BE49-F238E27FC236}">
                <a16:creationId xmlns:a16="http://schemas.microsoft.com/office/drawing/2014/main" id="{09AD220C-9CB7-245A-2E7D-CF888C6868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23583" y="4616906"/>
            <a:ext cx="530352" cy="258136"/>
          </a:xfrm>
          <a:prstGeom prst="rect">
            <a:avLst/>
          </a:prstGeom>
        </p:spPr>
      </p:pic>
      <p:pic>
        <p:nvPicPr>
          <p:cNvPr id="37" name="Graphic 36">
            <a:extLst>
              <a:ext uri="{FF2B5EF4-FFF2-40B4-BE49-F238E27FC236}">
                <a16:creationId xmlns:a16="http://schemas.microsoft.com/office/drawing/2014/main" id="{7908A8FF-E837-E104-3F51-FE666FC522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28132" y="5494912"/>
            <a:ext cx="530352" cy="258136"/>
          </a:xfrm>
          <a:prstGeom prst="rect">
            <a:avLst/>
          </a:prstGeom>
        </p:spPr>
      </p:pic>
      <p:sp>
        <p:nvSpPr>
          <p:cNvPr id="38" name="Supporting Text">
            <a:extLst>
              <a:ext uri="{FF2B5EF4-FFF2-40B4-BE49-F238E27FC236}">
                <a16:creationId xmlns:a16="http://schemas.microsoft.com/office/drawing/2014/main" id="{EB1E0C05-527A-37DF-DDF5-0EC9BDB55EAE}"/>
              </a:ext>
            </a:extLst>
          </p:cNvPr>
          <p:cNvSpPr>
            <a:spLocks noGrp="1"/>
          </p:cNvSpPr>
          <p:nvPr>
            <p:ph type="body" sz="quarter" idx="25" hasCustomPrompt="1"/>
          </p:nvPr>
        </p:nvSpPr>
        <p:spPr>
          <a:xfrm>
            <a:off x="547624" y="2824712"/>
            <a:ext cx="3070464" cy="2913915"/>
          </a:xfrm>
        </p:spPr>
        <p:txBody>
          <a:bodyPr anchor="ctr">
            <a:normAutofit/>
          </a:bodyPr>
          <a:lstStyle>
            <a:lvl1pPr marL="0" indent="0">
              <a:lnSpc>
                <a:spcPts val="1920"/>
              </a:lnSpc>
              <a:buFont typeface="Arial" panose="020B0604020202020204" pitchFamily="34" charset="0"/>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Supporting text</a:t>
            </a:r>
          </a:p>
        </p:txBody>
      </p:sp>
      <p:sp>
        <p:nvSpPr>
          <p:cNvPr id="39" name="Column 1 Title">
            <a:extLst>
              <a:ext uri="{FF2B5EF4-FFF2-40B4-BE49-F238E27FC236}">
                <a16:creationId xmlns:a16="http://schemas.microsoft.com/office/drawing/2014/main" id="{56F12DFE-F879-45D6-B705-7C1DBD225EAC}"/>
              </a:ext>
            </a:extLst>
          </p:cNvPr>
          <p:cNvSpPr>
            <a:spLocks noGrp="1"/>
          </p:cNvSpPr>
          <p:nvPr>
            <p:ph type="body" sz="quarter" idx="34" hasCustomPrompt="1"/>
          </p:nvPr>
        </p:nvSpPr>
        <p:spPr>
          <a:xfrm>
            <a:off x="6615407" y="2259669"/>
            <a:ext cx="2460937" cy="367624"/>
          </a:xfrm>
        </p:spPr>
        <p:txBody>
          <a:bodyPr anchor="ctr">
            <a:normAutofit/>
          </a:bodyPr>
          <a:lstStyle>
            <a:lvl1pPr marL="0" indent="0" algn="ctr">
              <a:lnSpc>
                <a:spcPct val="100000"/>
              </a:lnSpc>
              <a:buNone/>
              <a:defRPr sz="12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COLUMN 1 TITLE</a:t>
            </a:r>
          </a:p>
        </p:txBody>
      </p:sp>
      <p:sp>
        <p:nvSpPr>
          <p:cNvPr id="40" name="Column 2 Title">
            <a:extLst>
              <a:ext uri="{FF2B5EF4-FFF2-40B4-BE49-F238E27FC236}">
                <a16:creationId xmlns:a16="http://schemas.microsoft.com/office/drawing/2014/main" id="{1437E5B8-0F0A-1CD6-D9EC-FB8D42FF78A7}"/>
              </a:ext>
            </a:extLst>
          </p:cNvPr>
          <p:cNvSpPr>
            <a:spLocks noGrp="1"/>
          </p:cNvSpPr>
          <p:nvPr>
            <p:ph type="body" sz="quarter" idx="31" hasCustomPrompt="1"/>
          </p:nvPr>
        </p:nvSpPr>
        <p:spPr>
          <a:xfrm>
            <a:off x="9085675" y="2259668"/>
            <a:ext cx="2466378" cy="367624"/>
          </a:xfrm>
        </p:spPr>
        <p:txBody>
          <a:bodyPr anchor="ctr">
            <a:normAutofit/>
          </a:bodyPr>
          <a:lstStyle>
            <a:lvl1pPr marL="0" indent="0" algn="ctr">
              <a:lnSpc>
                <a:spcPct val="100000"/>
              </a:lnSpc>
              <a:buNone/>
              <a:defRPr sz="12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COLUMN 2 TITLE</a:t>
            </a:r>
          </a:p>
        </p:txBody>
      </p:sp>
      <p:sp>
        <p:nvSpPr>
          <p:cNvPr id="41" name="Row 1 Label">
            <a:extLst>
              <a:ext uri="{FF2B5EF4-FFF2-40B4-BE49-F238E27FC236}">
                <a16:creationId xmlns:a16="http://schemas.microsoft.com/office/drawing/2014/main" id="{15366178-8F75-E2C2-247C-2E1280CA069E}"/>
              </a:ext>
            </a:extLst>
          </p:cNvPr>
          <p:cNvSpPr>
            <a:spLocks noGrp="1"/>
          </p:cNvSpPr>
          <p:nvPr>
            <p:ph type="body" sz="quarter" idx="28" hasCustomPrompt="1"/>
          </p:nvPr>
        </p:nvSpPr>
        <p:spPr>
          <a:xfrm>
            <a:off x="4949320" y="2714150"/>
            <a:ext cx="1371434" cy="587462"/>
          </a:xfrm>
        </p:spPr>
        <p:txBody>
          <a:bodyPr anchor="ctr">
            <a:normAutofit/>
          </a:bodyPr>
          <a:lstStyle>
            <a:lvl1pPr marL="0" indent="0" algn="l">
              <a:lnSpc>
                <a:spcPct val="100000"/>
              </a:lnSpc>
              <a:buNone/>
              <a:defRPr sz="1100" b="0" i="0">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1 LABEL</a:t>
            </a:r>
          </a:p>
        </p:txBody>
      </p:sp>
      <p:sp>
        <p:nvSpPr>
          <p:cNvPr id="42" name="Row 1 icon">
            <a:extLst>
              <a:ext uri="{FF2B5EF4-FFF2-40B4-BE49-F238E27FC236}">
                <a16:creationId xmlns:a16="http://schemas.microsoft.com/office/drawing/2014/main" id="{C02FC96E-69F7-2B90-7845-A4F34ED3BF77}"/>
              </a:ext>
            </a:extLst>
          </p:cNvPr>
          <p:cNvSpPr>
            <a:spLocks noGrp="1"/>
          </p:cNvSpPr>
          <p:nvPr>
            <p:ph type="pic" sz="quarter" idx="20" hasCustomPrompt="1"/>
          </p:nvPr>
        </p:nvSpPr>
        <p:spPr>
          <a:xfrm>
            <a:off x="4370469" y="2745786"/>
            <a:ext cx="530352" cy="530352"/>
          </a:xfrm>
          <a:prstGeom prst="rect">
            <a:avLst/>
          </a:prstGeom>
        </p:spPr>
        <p:txBody>
          <a:bodyPr>
            <a:normAutofit/>
          </a:bodyPr>
          <a:lstStyle>
            <a:lvl1pPr marL="0" indent="0">
              <a:buNone/>
              <a:defRPr sz="600"/>
            </a:lvl1pPr>
          </a:lstStyle>
          <a:p>
            <a:r>
              <a:rPr lang="en-US" dirty="0"/>
              <a:t>{{ </a:t>
            </a:r>
            <a:r>
              <a:rPr lang="en-US" dirty="0" err="1"/>
              <a:t>dynamic_icon_placeholder</a:t>
            </a:r>
            <a:r>
              <a:rPr lang="en-US" dirty="0"/>
              <a:t> }} Row 1</a:t>
            </a:r>
          </a:p>
        </p:txBody>
      </p:sp>
      <p:sp>
        <p:nvSpPr>
          <p:cNvPr id="44" name="Row 1 Column 1 Value">
            <a:extLst>
              <a:ext uri="{FF2B5EF4-FFF2-40B4-BE49-F238E27FC236}">
                <a16:creationId xmlns:a16="http://schemas.microsoft.com/office/drawing/2014/main" id="{3B471BA8-750F-7DC6-7949-BFD62C187A58}"/>
              </a:ext>
            </a:extLst>
          </p:cNvPr>
          <p:cNvSpPr>
            <a:spLocks noGrp="1"/>
          </p:cNvSpPr>
          <p:nvPr>
            <p:ph type="body" sz="quarter" idx="33" hasCustomPrompt="1"/>
          </p:nvPr>
        </p:nvSpPr>
        <p:spPr>
          <a:xfrm>
            <a:off x="6849651" y="2740723"/>
            <a:ext cx="1825182"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1 Column 1 Value</a:t>
            </a:r>
          </a:p>
        </p:txBody>
      </p:sp>
      <p:sp>
        <p:nvSpPr>
          <p:cNvPr id="45" name="Row 1 Column 2 value">
            <a:extLst>
              <a:ext uri="{FF2B5EF4-FFF2-40B4-BE49-F238E27FC236}">
                <a16:creationId xmlns:a16="http://schemas.microsoft.com/office/drawing/2014/main" id="{04ACC378-C503-E1DA-3CED-7D288FCA7512}"/>
              </a:ext>
            </a:extLst>
          </p:cNvPr>
          <p:cNvSpPr>
            <a:spLocks noGrp="1"/>
          </p:cNvSpPr>
          <p:nvPr>
            <p:ph type="body" sz="quarter" idx="38" hasCustomPrompt="1"/>
          </p:nvPr>
        </p:nvSpPr>
        <p:spPr>
          <a:xfrm>
            <a:off x="9487672" y="2740722"/>
            <a:ext cx="1715066"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1 Column 2 Value</a:t>
            </a:r>
          </a:p>
        </p:txBody>
      </p:sp>
      <p:sp>
        <p:nvSpPr>
          <p:cNvPr id="46" name="Row 2 Label">
            <a:extLst>
              <a:ext uri="{FF2B5EF4-FFF2-40B4-BE49-F238E27FC236}">
                <a16:creationId xmlns:a16="http://schemas.microsoft.com/office/drawing/2014/main" id="{52135194-4D36-ED71-0F42-F3DA1D1BD757}"/>
              </a:ext>
            </a:extLst>
          </p:cNvPr>
          <p:cNvSpPr>
            <a:spLocks noGrp="1"/>
          </p:cNvSpPr>
          <p:nvPr>
            <p:ph type="body" sz="quarter" idx="35" hasCustomPrompt="1"/>
          </p:nvPr>
        </p:nvSpPr>
        <p:spPr>
          <a:xfrm>
            <a:off x="4949319" y="3574263"/>
            <a:ext cx="1371434" cy="587462"/>
          </a:xfrm>
        </p:spPr>
        <p:txBody>
          <a:bodyPr anchor="ctr">
            <a:normAutofit/>
          </a:bodyPr>
          <a:lstStyle>
            <a:lvl1pPr marL="0" indent="0" algn="l">
              <a:lnSpc>
                <a:spcPct val="100000"/>
              </a:lnSpc>
              <a:buNone/>
              <a:defRPr sz="1100" b="0" i="0">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2 LABEL</a:t>
            </a:r>
          </a:p>
        </p:txBody>
      </p:sp>
      <p:sp>
        <p:nvSpPr>
          <p:cNvPr id="47" name="Row 12icon">
            <a:extLst>
              <a:ext uri="{FF2B5EF4-FFF2-40B4-BE49-F238E27FC236}">
                <a16:creationId xmlns:a16="http://schemas.microsoft.com/office/drawing/2014/main" id="{EE5FD1AB-B212-D2BD-6E1A-4E2442B4FD2E}"/>
              </a:ext>
            </a:extLst>
          </p:cNvPr>
          <p:cNvSpPr>
            <a:spLocks noGrp="1"/>
          </p:cNvSpPr>
          <p:nvPr>
            <p:ph type="pic" sz="quarter" idx="76" hasCustomPrompt="1"/>
          </p:nvPr>
        </p:nvSpPr>
        <p:spPr>
          <a:xfrm>
            <a:off x="4370469" y="3602818"/>
            <a:ext cx="530352" cy="530352"/>
          </a:xfrm>
          <a:prstGeom prst="rect">
            <a:avLst/>
          </a:prstGeom>
        </p:spPr>
        <p:txBody>
          <a:bodyPr>
            <a:normAutofit/>
          </a:bodyPr>
          <a:lstStyle>
            <a:lvl1pPr marL="0" indent="0">
              <a:buNone/>
              <a:defRPr sz="600"/>
            </a:lvl1pPr>
          </a:lstStyle>
          <a:p>
            <a:r>
              <a:rPr lang="en-US" dirty="0"/>
              <a:t>{{ </a:t>
            </a:r>
            <a:r>
              <a:rPr lang="en-US" dirty="0" err="1"/>
              <a:t>dynamic_icon_placeholder</a:t>
            </a:r>
            <a:r>
              <a:rPr lang="en-US" dirty="0"/>
              <a:t> }} Row 2</a:t>
            </a:r>
          </a:p>
        </p:txBody>
      </p:sp>
      <p:sp>
        <p:nvSpPr>
          <p:cNvPr id="48" name="Row 2 Column 1 Value">
            <a:extLst>
              <a:ext uri="{FF2B5EF4-FFF2-40B4-BE49-F238E27FC236}">
                <a16:creationId xmlns:a16="http://schemas.microsoft.com/office/drawing/2014/main" id="{3C57F587-1794-F9BD-63C7-4E92F7E35E47}"/>
              </a:ext>
            </a:extLst>
          </p:cNvPr>
          <p:cNvSpPr>
            <a:spLocks noGrp="1"/>
          </p:cNvSpPr>
          <p:nvPr>
            <p:ph type="body" sz="quarter" idx="68" hasCustomPrompt="1"/>
          </p:nvPr>
        </p:nvSpPr>
        <p:spPr>
          <a:xfrm>
            <a:off x="6858981" y="3589809"/>
            <a:ext cx="1825182"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2 Column 1 Value</a:t>
            </a:r>
          </a:p>
        </p:txBody>
      </p:sp>
      <p:sp>
        <p:nvSpPr>
          <p:cNvPr id="49" name="Row 2 Column 2 Value">
            <a:extLst>
              <a:ext uri="{FF2B5EF4-FFF2-40B4-BE49-F238E27FC236}">
                <a16:creationId xmlns:a16="http://schemas.microsoft.com/office/drawing/2014/main" id="{9D0F7820-9F01-5175-BCDA-F6904C8525E3}"/>
              </a:ext>
            </a:extLst>
          </p:cNvPr>
          <p:cNvSpPr>
            <a:spLocks noGrp="1"/>
          </p:cNvSpPr>
          <p:nvPr>
            <p:ph type="body" sz="quarter" idx="69" hasCustomPrompt="1"/>
          </p:nvPr>
        </p:nvSpPr>
        <p:spPr>
          <a:xfrm>
            <a:off x="9497002" y="3589808"/>
            <a:ext cx="1715066"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2 Column 2 Value</a:t>
            </a:r>
          </a:p>
        </p:txBody>
      </p:sp>
      <p:sp>
        <p:nvSpPr>
          <p:cNvPr id="50" name="Row 3 Label">
            <a:extLst>
              <a:ext uri="{FF2B5EF4-FFF2-40B4-BE49-F238E27FC236}">
                <a16:creationId xmlns:a16="http://schemas.microsoft.com/office/drawing/2014/main" id="{ED11A6BE-C7AE-0DA1-8725-2D28310B6ECD}"/>
              </a:ext>
            </a:extLst>
          </p:cNvPr>
          <p:cNvSpPr>
            <a:spLocks noGrp="1"/>
          </p:cNvSpPr>
          <p:nvPr>
            <p:ph type="body" sz="quarter" idx="36" hasCustomPrompt="1"/>
          </p:nvPr>
        </p:nvSpPr>
        <p:spPr>
          <a:xfrm>
            <a:off x="4949986" y="4445199"/>
            <a:ext cx="1341064" cy="587462"/>
          </a:xfrm>
        </p:spPr>
        <p:txBody>
          <a:bodyPr anchor="ctr">
            <a:normAutofit/>
          </a:bodyPr>
          <a:lstStyle>
            <a:lvl1pPr marL="0" indent="0" algn="l">
              <a:lnSpc>
                <a:spcPct val="100000"/>
              </a:lnSpc>
              <a:buNone/>
              <a:defRPr sz="1100" b="0" i="0">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3 LABEL</a:t>
            </a:r>
          </a:p>
        </p:txBody>
      </p:sp>
      <p:sp>
        <p:nvSpPr>
          <p:cNvPr id="51" name="Row 3 icon">
            <a:extLst>
              <a:ext uri="{FF2B5EF4-FFF2-40B4-BE49-F238E27FC236}">
                <a16:creationId xmlns:a16="http://schemas.microsoft.com/office/drawing/2014/main" id="{4EA75D25-EC44-C254-B15F-004F0E7D6023}"/>
              </a:ext>
            </a:extLst>
          </p:cNvPr>
          <p:cNvSpPr>
            <a:spLocks noGrp="1"/>
          </p:cNvSpPr>
          <p:nvPr>
            <p:ph type="pic" sz="quarter" idx="77" hasCustomPrompt="1"/>
          </p:nvPr>
        </p:nvSpPr>
        <p:spPr>
          <a:xfrm>
            <a:off x="4359180" y="4473754"/>
            <a:ext cx="530352" cy="530352"/>
          </a:xfrm>
          <a:prstGeom prst="rect">
            <a:avLst/>
          </a:prstGeom>
        </p:spPr>
        <p:txBody>
          <a:bodyPr>
            <a:normAutofit/>
          </a:bodyPr>
          <a:lstStyle>
            <a:lvl1pPr marL="0" indent="0">
              <a:buNone/>
              <a:defRPr sz="600"/>
            </a:lvl1pPr>
          </a:lstStyle>
          <a:p>
            <a:r>
              <a:rPr lang="en-US" dirty="0"/>
              <a:t>{{ </a:t>
            </a:r>
            <a:r>
              <a:rPr lang="en-US" dirty="0" err="1"/>
              <a:t>dynamic_icon_placeholder</a:t>
            </a:r>
            <a:r>
              <a:rPr lang="en-US" dirty="0"/>
              <a:t> }} Row 3</a:t>
            </a:r>
          </a:p>
        </p:txBody>
      </p:sp>
      <p:sp>
        <p:nvSpPr>
          <p:cNvPr id="52" name="Row 3 Column 1 Value">
            <a:extLst>
              <a:ext uri="{FF2B5EF4-FFF2-40B4-BE49-F238E27FC236}">
                <a16:creationId xmlns:a16="http://schemas.microsoft.com/office/drawing/2014/main" id="{BB0C07B7-6154-B0C2-0978-A27D2F53341B}"/>
              </a:ext>
            </a:extLst>
          </p:cNvPr>
          <p:cNvSpPr>
            <a:spLocks noGrp="1"/>
          </p:cNvSpPr>
          <p:nvPr>
            <p:ph type="body" sz="quarter" idx="71" hasCustomPrompt="1"/>
          </p:nvPr>
        </p:nvSpPr>
        <p:spPr>
          <a:xfrm>
            <a:off x="6858981" y="4476217"/>
            <a:ext cx="1825182"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3 Column 1 Value</a:t>
            </a:r>
          </a:p>
        </p:txBody>
      </p:sp>
      <p:sp>
        <p:nvSpPr>
          <p:cNvPr id="53" name="Row 3 Column 2 Value">
            <a:extLst>
              <a:ext uri="{FF2B5EF4-FFF2-40B4-BE49-F238E27FC236}">
                <a16:creationId xmlns:a16="http://schemas.microsoft.com/office/drawing/2014/main" id="{29DC5F55-E771-5AFA-E4BA-9D60EBFF0263}"/>
              </a:ext>
            </a:extLst>
          </p:cNvPr>
          <p:cNvSpPr>
            <a:spLocks noGrp="1"/>
          </p:cNvSpPr>
          <p:nvPr>
            <p:ph type="body" sz="quarter" idx="72" hasCustomPrompt="1"/>
          </p:nvPr>
        </p:nvSpPr>
        <p:spPr>
          <a:xfrm>
            <a:off x="9497002" y="4476216"/>
            <a:ext cx="1715066"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3 Column 2 Value</a:t>
            </a:r>
          </a:p>
        </p:txBody>
      </p:sp>
      <p:sp>
        <p:nvSpPr>
          <p:cNvPr id="54" name="Row 4 Label">
            <a:extLst>
              <a:ext uri="{FF2B5EF4-FFF2-40B4-BE49-F238E27FC236}">
                <a16:creationId xmlns:a16="http://schemas.microsoft.com/office/drawing/2014/main" id="{BD22E1D1-A38B-105D-8818-F9DF49ECA532}"/>
              </a:ext>
            </a:extLst>
          </p:cNvPr>
          <p:cNvSpPr>
            <a:spLocks noGrp="1"/>
          </p:cNvSpPr>
          <p:nvPr>
            <p:ph type="body" sz="quarter" idx="37" hasCustomPrompt="1"/>
          </p:nvPr>
        </p:nvSpPr>
        <p:spPr>
          <a:xfrm>
            <a:off x="4949987" y="5325913"/>
            <a:ext cx="1341064" cy="587462"/>
          </a:xfrm>
        </p:spPr>
        <p:txBody>
          <a:bodyPr anchor="ctr">
            <a:normAutofit/>
          </a:bodyPr>
          <a:lstStyle>
            <a:lvl1pPr marL="0" indent="0" algn="l">
              <a:lnSpc>
                <a:spcPct val="100000"/>
              </a:lnSpc>
              <a:buNone/>
              <a:defRPr sz="1100" b="0" i="0">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4 LABEL</a:t>
            </a:r>
          </a:p>
        </p:txBody>
      </p:sp>
      <p:sp>
        <p:nvSpPr>
          <p:cNvPr id="55" name="Row 4 icon">
            <a:extLst>
              <a:ext uri="{FF2B5EF4-FFF2-40B4-BE49-F238E27FC236}">
                <a16:creationId xmlns:a16="http://schemas.microsoft.com/office/drawing/2014/main" id="{03A570E7-CC1C-7E09-1EF3-9B5C69A41FA6}"/>
              </a:ext>
            </a:extLst>
          </p:cNvPr>
          <p:cNvSpPr>
            <a:spLocks noGrp="1"/>
          </p:cNvSpPr>
          <p:nvPr>
            <p:ph type="pic" sz="quarter" idx="78" hasCustomPrompt="1"/>
          </p:nvPr>
        </p:nvSpPr>
        <p:spPr>
          <a:xfrm>
            <a:off x="4359180" y="5354468"/>
            <a:ext cx="530352" cy="530352"/>
          </a:xfrm>
          <a:prstGeom prst="rect">
            <a:avLst/>
          </a:prstGeom>
        </p:spPr>
        <p:txBody>
          <a:bodyPr>
            <a:normAutofit/>
          </a:bodyPr>
          <a:lstStyle>
            <a:lvl1pPr marL="0" indent="0">
              <a:buNone/>
              <a:defRPr sz="600"/>
            </a:lvl1pPr>
          </a:lstStyle>
          <a:p>
            <a:r>
              <a:rPr lang="en-US" dirty="0"/>
              <a:t>{{ </a:t>
            </a:r>
            <a:r>
              <a:rPr lang="en-US" dirty="0" err="1"/>
              <a:t>dynamic_icon_placeholder</a:t>
            </a:r>
            <a:r>
              <a:rPr lang="en-US" dirty="0"/>
              <a:t> }} Row 4</a:t>
            </a:r>
          </a:p>
        </p:txBody>
      </p:sp>
      <p:sp>
        <p:nvSpPr>
          <p:cNvPr id="56" name="Row 4 Column 1 Value">
            <a:extLst>
              <a:ext uri="{FF2B5EF4-FFF2-40B4-BE49-F238E27FC236}">
                <a16:creationId xmlns:a16="http://schemas.microsoft.com/office/drawing/2014/main" id="{D3955860-D6EE-2E6F-E20A-9062EBF4BF3C}"/>
              </a:ext>
            </a:extLst>
          </p:cNvPr>
          <p:cNvSpPr>
            <a:spLocks noGrp="1"/>
          </p:cNvSpPr>
          <p:nvPr>
            <p:ph type="body" sz="quarter" idx="74" hasCustomPrompt="1"/>
          </p:nvPr>
        </p:nvSpPr>
        <p:spPr>
          <a:xfrm>
            <a:off x="6858981" y="5353294"/>
            <a:ext cx="1825182"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4 Column 1 Value</a:t>
            </a:r>
          </a:p>
        </p:txBody>
      </p:sp>
      <p:sp>
        <p:nvSpPr>
          <p:cNvPr id="57" name="Row 4 Column 2 Value">
            <a:extLst>
              <a:ext uri="{FF2B5EF4-FFF2-40B4-BE49-F238E27FC236}">
                <a16:creationId xmlns:a16="http://schemas.microsoft.com/office/drawing/2014/main" id="{5FC6179A-02FF-A4DD-CD79-F45FA6F8BC00}"/>
              </a:ext>
            </a:extLst>
          </p:cNvPr>
          <p:cNvSpPr>
            <a:spLocks noGrp="1"/>
          </p:cNvSpPr>
          <p:nvPr>
            <p:ph type="body" sz="quarter" idx="75" hasCustomPrompt="1"/>
          </p:nvPr>
        </p:nvSpPr>
        <p:spPr>
          <a:xfrm>
            <a:off x="9497002" y="5353293"/>
            <a:ext cx="1715066" cy="528522"/>
          </a:xfrm>
        </p:spPr>
        <p:txBody>
          <a:bodyPr anchor="ctr">
            <a:normAutofit/>
          </a:bodyPr>
          <a:lstStyle>
            <a:lvl1pPr marL="0" indent="0" algn="ctr">
              <a:lnSpc>
                <a:spcPct val="100000"/>
              </a:lnSpc>
              <a:buNone/>
              <a:defRPr sz="1100" b="0" i="0">
                <a:solidFill>
                  <a:schemeClr val="bg1"/>
                </a:solidFill>
                <a:latin typeface="Open Sans SemiBold" pitchFamily="2" charset="0"/>
                <a:ea typeface="Open Sans SemiBold" pitchFamily="2" charset="0"/>
                <a:cs typeface="Open Sans SemiBold" pitchFamily="2" charset="0"/>
              </a:defRPr>
            </a:lvl1pPr>
            <a:lvl5pPr marL="1828800" indent="0">
              <a:buNone/>
              <a:defRPr/>
            </a:lvl5pPr>
          </a:lstStyle>
          <a:p>
            <a:pPr lvl="0"/>
            <a:r>
              <a:rPr lang="en-US" dirty="0"/>
              <a:t>Row 4 Column 2 Value</a:t>
            </a:r>
          </a:p>
        </p:txBody>
      </p:sp>
      <p:cxnSp>
        <p:nvCxnSpPr>
          <p:cNvPr id="58" name="Straight Connector 57">
            <a:extLst>
              <a:ext uri="{FF2B5EF4-FFF2-40B4-BE49-F238E27FC236}">
                <a16:creationId xmlns:a16="http://schemas.microsoft.com/office/drawing/2014/main" id="{609D22BD-5B39-6E92-493B-20D59FB56525}"/>
              </a:ext>
            </a:extLst>
          </p:cNvPr>
          <p:cNvCxnSpPr>
            <a:cxnSpLocks/>
          </p:cNvCxnSpPr>
          <p:nvPr userDrawn="1"/>
        </p:nvCxnSpPr>
        <p:spPr>
          <a:xfrm>
            <a:off x="4949319" y="3429000"/>
            <a:ext cx="1341731"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7F819FC7-6883-70AD-FF7E-7CD96F5736C4}"/>
              </a:ext>
            </a:extLst>
          </p:cNvPr>
          <p:cNvCxnSpPr>
            <a:cxnSpLocks/>
          </p:cNvCxnSpPr>
          <p:nvPr userDrawn="1"/>
        </p:nvCxnSpPr>
        <p:spPr>
          <a:xfrm>
            <a:off x="4949319" y="4322064"/>
            <a:ext cx="1341731"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0EA7DA9A-7969-7050-A468-DED088A03C13}"/>
              </a:ext>
            </a:extLst>
          </p:cNvPr>
          <p:cNvCxnSpPr>
            <a:cxnSpLocks/>
          </p:cNvCxnSpPr>
          <p:nvPr userDrawn="1"/>
        </p:nvCxnSpPr>
        <p:spPr>
          <a:xfrm>
            <a:off x="4949319" y="5178552"/>
            <a:ext cx="1333964"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 name="ai generated label">
            <a:extLst>
              <a:ext uri="{FF2B5EF4-FFF2-40B4-BE49-F238E27FC236}">
                <a16:creationId xmlns:a16="http://schemas.microsoft.com/office/drawing/2014/main" id="{C7A70B7D-F949-6B90-DCB4-5E4BD5A720FB}"/>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9473194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ferences_slide">
    <p:spTree>
      <p:nvGrpSpPr>
        <p:cNvPr id="1" name=""/>
        <p:cNvGrpSpPr/>
        <p:nvPr/>
      </p:nvGrpSpPr>
      <p:grpSpPr>
        <a:xfrm>
          <a:off x="0" y="0"/>
          <a:ext cx="0" cy="0"/>
          <a:chOff x="0" y="0"/>
          <a:chExt cx="0" cy="0"/>
        </a:xfrm>
      </p:grpSpPr>
      <p:sp>
        <p:nvSpPr>
          <p:cNvPr id="4" name="Section Title">
            <a:extLst>
              <a:ext uri="{FF2B5EF4-FFF2-40B4-BE49-F238E27FC236}">
                <a16:creationId xmlns:a16="http://schemas.microsoft.com/office/drawing/2014/main" id="{BA0A922C-AF52-72C2-95A6-D6C7EBDA18F7}"/>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
        <p:nvSpPr>
          <p:cNvPr id="5" name="References">
            <a:extLst>
              <a:ext uri="{FF2B5EF4-FFF2-40B4-BE49-F238E27FC236}">
                <a16:creationId xmlns:a16="http://schemas.microsoft.com/office/drawing/2014/main" id="{AAF545F0-57A3-9F20-F63A-2C70345F7D7E}"/>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References</a:t>
            </a:r>
          </a:p>
        </p:txBody>
      </p:sp>
      <p:sp>
        <p:nvSpPr>
          <p:cNvPr id="6" name="References List">
            <a:extLst>
              <a:ext uri="{FF2B5EF4-FFF2-40B4-BE49-F238E27FC236}">
                <a16:creationId xmlns:a16="http://schemas.microsoft.com/office/drawing/2014/main" id="{19280700-4D1C-B85C-AD3C-FD71A148A404}"/>
              </a:ext>
            </a:extLst>
          </p:cNvPr>
          <p:cNvSpPr>
            <a:spLocks noGrp="1"/>
          </p:cNvSpPr>
          <p:nvPr>
            <p:ph type="body" sz="quarter" idx="21" hasCustomPrompt="1"/>
          </p:nvPr>
        </p:nvSpPr>
        <p:spPr>
          <a:xfrm>
            <a:off x="536574" y="1527048"/>
            <a:ext cx="11012695" cy="5029152"/>
          </a:xfrm>
        </p:spPr>
        <p:txBody>
          <a:bodyPr anchor="t">
            <a:normAutofit/>
          </a:bodyPr>
          <a:lstStyle>
            <a:lvl1pPr marL="0" indent="0">
              <a:lnSpc>
                <a:spcPts val="1600"/>
              </a:lnSpc>
              <a:buFont typeface="+mj-lt"/>
              <a:buNone/>
              <a:defRPr sz="1200" b="0" i="0">
                <a:latin typeface="Open Sans Light" panose="020B0606030504020204" pitchFamily="34" charset="0"/>
                <a:ea typeface="Open Sans Light" panose="020B0606030504020204" pitchFamily="34" charset="0"/>
                <a:cs typeface="Open Sans Light" panose="020B0606030504020204" pitchFamily="34" charset="0"/>
              </a:defRPr>
            </a:lvl1pPr>
          </a:lstStyle>
          <a:p>
            <a:pPr lvl="0"/>
            <a:r>
              <a:rPr lang="en-US" dirty="0"/>
              <a:t>References List</a:t>
            </a:r>
          </a:p>
        </p:txBody>
      </p:sp>
      <p:sp>
        <p:nvSpPr>
          <p:cNvPr id="7" name="ai generated label">
            <a:extLst>
              <a:ext uri="{FF2B5EF4-FFF2-40B4-BE49-F238E27FC236}">
                <a16:creationId xmlns:a16="http://schemas.microsoft.com/office/drawing/2014/main" id="{13F96B78-93CB-224C-F6C2-D381CE340055}"/>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Tree>
    <p:extLst>
      <p:ext uri="{BB962C8B-B14F-4D97-AF65-F5344CB8AC3E}">
        <p14:creationId xmlns:p14="http://schemas.microsoft.com/office/powerpoint/2010/main" val="29489912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sclaimer_slid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EE2AB6-8308-B5B9-1D06-3278FC5D4E48}"/>
              </a:ext>
            </a:extLst>
          </p:cNvPr>
          <p:cNvPicPr>
            <a:picLocks noChangeAspect="1"/>
          </p:cNvPicPr>
          <p:nvPr userDrawn="1"/>
        </p:nvPicPr>
        <p:blipFill>
          <a:blip r:embed="rId2"/>
          <a:stretch>
            <a:fillRect/>
          </a:stretch>
        </p:blipFill>
        <p:spPr>
          <a:xfrm>
            <a:off x="309867" y="2735275"/>
            <a:ext cx="3683723" cy="942599"/>
          </a:xfrm>
          <a:prstGeom prst="rect">
            <a:avLst/>
          </a:prstGeom>
        </p:spPr>
      </p:pic>
      <p:sp>
        <p:nvSpPr>
          <p:cNvPr id="7" name="TextBox 6">
            <a:extLst>
              <a:ext uri="{FF2B5EF4-FFF2-40B4-BE49-F238E27FC236}">
                <a16:creationId xmlns:a16="http://schemas.microsoft.com/office/drawing/2014/main" id="{38002140-5C2E-2034-3BB1-BEF45A87FD62}"/>
              </a:ext>
            </a:extLst>
          </p:cNvPr>
          <p:cNvSpPr txBox="1"/>
          <p:nvPr userDrawn="1"/>
        </p:nvSpPr>
        <p:spPr>
          <a:xfrm>
            <a:off x="370703" y="4967413"/>
            <a:ext cx="10206681" cy="1446550"/>
          </a:xfrm>
          <a:prstGeom prst="rect">
            <a:avLst/>
          </a:prstGeom>
          <a:noFill/>
        </p:spPr>
        <p:txBody>
          <a:bodyPr wrap="square" rtlCol="0">
            <a:spAutoFit/>
          </a:bodyPr>
          <a:lstStyle/>
          <a:p>
            <a:r>
              <a:rPr lang="en-US" sz="1100" b="0" i="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Disclaimer: This communication and any attachment to it is for internal distribution among personnel of Deloitte Touche Tohmatsu Limited (DTTL), its global network of member firms and their related entities (collectively, the “Deloitte organization”). It may contain confidential information and is intended solely for the use of the individual or entity to whom it is addressed. If you are not the intended recipient, please notify us immediately, do not use this communication in any way and then delete it and all copies of it on your system.</a:t>
            </a:r>
          </a:p>
          <a:p>
            <a:endParaRPr lang="en-US" sz="1100" b="0" i="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r>
              <a:rPr lang="en-US" sz="1100" b="0" i="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None of DTTL, its member firms, related entities, employees or agents shall be responsible for any loss or damage whatsoever arising directly or indirectly in connection with any person relying on this communication. DTTL and each of its member firms, and their related entities, are legally separate and independent entities.</a:t>
            </a:r>
          </a:p>
        </p:txBody>
      </p:sp>
      <p:sp>
        <p:nvSpPr>
          <p:cNvPr id="3" name="ai generated label">
            <a:extLst>
              <a:ext uri="{FF2B5EF4-FFF2-40B4-BE49-F238E27FC236}">
                <a16:creationId xmlns:a16="http://schemas.microsoft.com/office/drawing/2014/main" id="{1692AC82-91D5-C600-A896-0D08D33AFA38}"/>
              </a:ext>
            </a:extLst>
          </p:cNvPr>
          <p:cNvSpPr>
            <a:spLocks noGrp="1"/>
          </p:cNvSpPr>
          <p:nvPr>
            <p:ph type="body" sz="quarter" idx="55"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6" name="Text Placeholder 5">
            <a:extLst>
              <a:ext uri="{FF2B5EF4-FFF2-40B4-BE49-F238E27FC236}">
                <a16:creationId xmlns:a16="http://schemas.microsoft.com/office/drawing/2014/main" id="{05201F8E-2D09-2BCB-8E31-5DA388094DCC}"/>
              </a:ext>
            </a:extLst>
          </p:cNvPr>
          <p:cNvSpPr>
            <a:spLocks noGrp="1"/>
          </p:cNvSpPr>
          <p:nvPr>
            <p:ph type="body" sz="quarter" idx="56" hasCustomPrompt="1"/>
          </p:nvPr>
        </p:nvSpPr>
        <p:spPr>
          <a:xfrm>
            <a:off x="371346" y="3848775"/>
            <a:ext cx="10206038" cy="947737"/>
          </a:xfrm>
        </p:spPr>
        <p:txBody>
          <a:bodyPr>
            <a:normAutofit/>
          </a:bodyPr>
          <a:lstStyle>
            <a:lvl1pPr marL="0" marR="0" indent="0" algn="l" defTabSz="914400" rtl="0" eaLnBrk="1" fontAlgn="auto" latinLnBrk="0" hangingPunct="1">
              <a:lnSpc>
                <a:spcPct val="100000"/>
              </a:lnSpc>
              <a:spcBef>
                <a:spcPts val="0"/>
              </a:spcBef>
              <a:spcAft>
                <a:spcPts val="0"/>
              </a:spcAft>
              <a:buClrTx/>
              <a:buSzTx/>
              <a:buFontTx/>
              <a:buNone/>
              <a:tabLst/>
              <a:defRPr sz="1200" baseline="0">
                <a:solidFill>
                  <a:srgbClr val="FF0000"/>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Open Sans Light" pitchFamily="2" charset="0"/>
                <a:ea typeface="Open Sans Light" pitchFamily="2" charset="0"/>
                <a:cs typeface="Open Sans Light" pitchFamily="2" charset="0"/>
              </a:rPr>
              <a:t>{{ </a:t>
            </a:r>
            <a:r>
              <a:rPr kumimoji="0" lang="en-US" sz="1200" b="0" i="0" u="none" strike="noStrike" kern="1200" cap="none" spc="0" normalizeH="0" baseline="0" noProof="0" dirty="0" err="1">
                <a:ln>
                  <a:noFill/>
                </a:ln>
                <a:solidFill>
                  <a:srgbClr val="FF0000"/>
                </a:solidFill>
                <a:effectLst/>
                <a:uLnTx/>
                <a:uFillTx/>
                <a:latin typeface="Open Sans Light" pitchFamily="2" charset="0"/>
                <a:ea typeface="Open Sans Light" pitchFamily="2" charset="0"/>
                <a:cs typeface="Open Sans Light" pitchFamily="2" charset="0"/>
              </a:rPr>
              <a:t>disclaimer_text</a:t>
            </a:r>
            <a:r>
              <a:rPr kumimoji="0" lang="en-US" sz="1200" b="0" i="0" u="none" strike="noStrike" kern="1200" cap="none" spc="0" normalizeH="0" baseline="0" noProof="0" dirty="0">
                <a:ln>
                  <a:noFill/>
                </a:ln>
                <a:solidFill>
                  <a:srgbClr val="FF0000"/>
                </a:solidFill>
                <a:effectLst/>
                <a:uLnTx/>
                <a:uFillTx/>
                <a:latin typeface="Open Sans Light" pitchFamily="2" charset="0"/>
                <a:ea typeface="Open Sans Light" pitchFamily="2" charset="0"/>
                <a:cs typeface="Open Sans Light" pitchFamily="2" charset="0"/>
              </a:rPr>
              <a:t> }}</a:t>
            </a:r>
          </a:p>
        </p:txBody>
      </p:sp>
    </p:spTree>
    <p:extLst>
      <p:ext uri="{BB962C8B-B14F-4D97-AF65-F5344CB8AC3E}">
        <p14:creationId xmlns:p14="http://schemas.microsoft.com/office/powerpoint/2010/main" val="1376321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_of_contents_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ai generated label">
            <a:extLst>
              <a:ext uri="{FF2B5EF4-FFF2-40B4-BE49-F238E27FC236}">
                <a16:creationId xmlns:a16="http://schemas.microsoft.com/office/drawing/2014/main" id="{400219FD-C2BF-FDF9-836B-F77C7B217D03}"/>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5" name="Ordered List">
            <a:extLst>
              <a:ext uri="{FF2B5EF4-FFF2-40B4-BE49-F238E27FC236}">
                <a16:creationId xmlns:a16="http://schemas.microsoft.com/office/drawing/2014/main" id="{F27D9986-4991-F211-2097-4531393800E4}"/>
              </a:ext>
            </a:extLst>
          </p:cNvPr>
          <p:cNvSpPr>
            <a:spLocks noGrp="1"/>
          </p:cNvSpPr>
          <p:nvPr>
            <p:ph type="title" hasCustomPrompt="1"/>
          </p:nvPr>
        </p:nvSpPr>
        <p:spPr>
          <a:xfrm>
            <a:off x="5517395" y="1184135"/>
            <a:ext cx="6164531" cy="5160682"/>
          </a:xfrm>
          <a:prstGeom prst="rect">
            <a:avLst/>
          </a:prstGeom>
        </p:spPr>
        <p:txBody>
          <a:bodyPr anchor="t">
            <a:normAutofit/>
          </a:bodyPr>
          <a:lstStyle>
            <a:lvl1pPr marL="0" marR="0" indent="0" algn="l" defTabSz="914400" rtl="0" eaLnBrk="1" fontAlgn="auto" latinLnBrk="0" hangingPunct="1">
              <a:lnSpc>
                <a:spcPts val="4540"/>
              </a:lnSpc>
              <a:spcBef>
                <a:spcPct val="0"/>
              </a:spcBef>
              <a:spcAft>
                <a:spcPts val="0"/>
              </a:spcAft>
              <a:buClrTx/>
              <a:buSzTx/>
              <a:buFont typeface="+mj-lt"/>
              <a:buNone/>
              <a:tabLst/>
              <a:defRPr sz="2000" b="0" i="0">
                <a:solidFill>
                  <a:schemeClr val="bg1"/>
                </a:solidFill>
                <a:latin typeface="Open Sans SemiBold" pitchFamily="2" charset="0"/>
                <a:ea typeface="Open Sans SemiBold" pitchFamily="2" charset="0"/>
                <a:cs typeface="Open Sans SemiBold" pitchFamily="2" charset="0"/>
              </a:defRPr>
            </a:lvl1pPr>
          </a:lstStyle>
          <a:p>
            <a:r>
              <a:rPr lang="en-US" dirty="0"/>
              <a:t>Ordered list</a:t>
            </a:r>
          </a:p>
        </p:txBody>
      </p:sp>
      <p:sp>
        <p:nvSpPr>
          <p:cNvPr id="4" name="Table of Contents">
            <a:extLst>
              <a:ext uri="{FF2B5EF4-FFF2-40B4-BE49-F238E27FC236}">
                <a16:creationId xmlns:a16="http://schemas.microsoft.com/office/drawing/2014/main" id="{257DA0B3-9FE7-7F7C-C651-765918817187}"/>
              </a:ext>
            </a:extLst>
          </p:cNvPr>
          <p:cNvSpPr>
            <a:spLocks noGrp="1"/>
          </p:cNvSpPr>
          <p:nvPr>
            <p:ph type="body" sz="quarter" idx="19" hasCustomPrompt="1"/>
          </p:nvPr>
        </p:nvSpPr>
        <p:spPr>
          <a:xfrm>
            <a:off x="854076" y="1184135"/>
            <a:ext cx="3299914" cy="1201738"/>
          </a:xfrm>
        </p:spPr>
        <p:txBody>
          <a:bodyPr>
            <a:normAutofit/>
          </a:bodyPr>
          <a:lstStyle>
            <a:lvl1pPr marL="0" indent="0">
              <a:buNone/>
              <a:defRPr sz="3600" b="1" i="0">
                <a:solidFill>
                  <a:schemeClr val="bg1"/>
                </a:solidFill>
                <a:latin typeface="Open Sans" pitchFamily="2" charset="0"/>
                <a:ea typeface="Open Sans" pitchFamily="2" charset="0"/>
                <a:cs typeface="Open Sans" pitchFamily="2" charset="0"/>
              </a:defRPr>
            </a:lvl1pPr>
          </a:lstStyle>
          <a:p>
            <a:pPr lvl="0"/>
            <a:r>
              <a:rPr lang="en-US"/>
              <a:t>Table of Contents</a:t>
            </a:r>
          </a:p>
        </p:txBody>
      </p:sp>
    </p:spTree>
    <p:extLst>
      <p:ext uri="{BB962C8B-B14F-4D97-AF65-F5344CB8AC3E}">
        <p14:creationId xmlns:p14="http://schemas.microsoft.com/office/powerpoint/2010/main" val="1599195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_divider_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ai generated label">
            <a:extLst>
              <a:ext uri="{FF2B5EF4-FFF2-40B4-BE49-F238E27FC236}">
                <a16:creationId xmlns:a16="http://schemas.microsoft.com/office/drawing/2014/main" id="{88D0E1A5-32D5-E8CE-C80C-C7D371D48800}"/>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5" name="picture placeholder">
            <a:extLst>
              <a:ext uri="{FF2B5EF4-FFF2-40B4-BE49-F238E27FC236}">
                <a16:creationId xmlns:a16="http://schemas.microsoft.com/office/drawing/2014/main" id="{2D8CE854-8B97-E4DE-0A08-9DE900BD97F7}"/>
              </a:ext>
            </a:extLst>
          </p:cNvPr>
          <p:cNvSpPr>
            <a:spLocks noGrp="1"/>
          </p:cNvSpPr>
          <p:nvPr>
            <p:ph type="pic" sz="quarter" idx="11" hasCustomPrompt="1"/>
          </p:nvPr>
        </p:nvSpPr>
        <p:spPr>
          <a:xfrm>
            <a:off x="1319999" y="3594116"/>
            <a:ext cx="3560114" cy="73423"/>
          </a:xfrm>
          <a:prstGeom prst="rect">
            <a:avLst/>
          </a:prstGeom>
        </p:spPr>
        <p:txBody>
          <a:bodyPr/>
          <a:lstStyle>
            <a:lvl1pPr marL="0" indent="0">
              <a:buNone/>
              <a:defRPr sz="1200">
                <a:solidFill>
                  <a:schemeClr val="bg1"/>
                </a:solidFill>
              </a:defRPr>
            </a:lvl1pPr>
          </a:lstStyle>
          <a:p>
            <a:r>
              <a:rPr lang="en-US"/>
              <a:t>{{ </a:t>
            </a:r>
            <a:r>
              <a:rPr lang="en-US" err="1"/>
              <a:t>green_divider</a:t>
            </a:r>
            <a:r>
              <a:rPr lang="en-US"/>
              <a:t> }}</a:t>
            </a:r>
          </a:p>
        </p:txBody>
      </p:sp>
      <p:sp>
        <p:nvSpPr>
          <p:cNvPr id="4" name="Section Title">
            <a:extLst>
              <a:ext uri="{FF2B5EF4-FFF2-40B4-BE49-F238E27FC236}">
                <a16:creationId xmlns:a16="http://schemas.microsoft.com/office/drawing/2014/main" id="{7D1C5C28-0023-BBB6-67F4-AEAA9A32ECC9}"/>
              </a:ext>
            </a:extLst>
          </p:cNvPr>
          <p:cNvSpPr>
            <a:spLocks noGrp="1"/>
          </p:cNvSpPr>
          <p:nvPr>
            <p:ph type="title" hasCustomPrompt="1"/>
          </p:nvPr>
        </p:nvSpPr>
        <p:spPr>
          <a:xfrm>
            <a:off x="1319999" y="2051221"/>
            <a:ext cx="9477708" cy="1377779"/>
          </a:xfrm>
          <a:prstGeom prst="rect">
            <a:avLst/>
          </a:prstGeom>
        </p:spPr>
        <p:txBody>
          <a:bodyPr anchor="b">
            <a:noAutofit/>
          </a:bodyPr>
          <a:lstStyle>
            <a:lvl1pPr marL="0" indent="0">
              <a:lnSpc>
                <a:spcPts val="4540"/>
              </a:lnSpc>
              <a:buFont typeface="+mj-lt"/>
              <a:buNone/>
              <a:defRPr sz="35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a:effectLst/>
              </a:rPr>
              <a:t>1. Section Title</a:t>
            </a:r>
            <a:endParaRPr lang="en-US"/>
          </a:p>
        </p:txBody>
      </p:sp>
    </p:spTree>
    <p:extLst>
      <p:ext uri="{BB962C8B-B14F-4D97-AF65-F5344CB8AC3E}">
        <p14:creationId xmlns:p14="http://schemas.microsoft.com/office/powerpoint/2010/main" val="2117682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ory_slide">
    <p:spTree>
      <p:nvGrpSpPr>
        <p:cNvPr id="1" name=""/>
        <p:cNvGrpSpPr/>
        <p:nvPr/>
      </p:nvGrpSpPr>
      <p:grpSpPr>
        <a:xfrm>
          <a:off x="0" y="0"/>
          <a:ext cx="0" cy="0"/>
          <a:chOff x="0" y="0"/>
          <a:chExt cx="0" cy="0"/>
        </a:xfrm>
      </p:grpSpPr>
      <p:sp>
        <p:nvSpPr>
          <p:cNvPr id="11" name="ai generated label">
            <a:extLst>
              <a:ext uri="{FF2B5EF4-FFF2-40B4-BE49-F238E27FC236}">
                <a16:creationId xmlns:a16="http://schemas.microsoft.com/office/drawing/2014/main" id="{2564616F-AD6C-2A57-F415-96CD267B8D6A}"/>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8" name="Picture Placeholder">
            <a:extLst>
              <a:ext uri="{FF2B5EF4-FFF2-40B4-BE49-F238E27FC236}">
                <a16:creationId xmlns:a16="http://schemas.microsoft.com/office/drawing/2014/main" id="{E4EF35E7-29BA-D03E-F5D3-E920594167CA}"/>
              </a:ext>
            </a:extLst>
          </p:cNvPr>
          <p:cNvSpPr>
            <a:spLocks noGrp="1"/>
          </p:cNvSpPr>
          <p:nvPr>
            <p:ph type="pic" sz="quarter" idx="28" hasCustomPrompt="1"/>
          </p:nvPr>
        </p:nvSpPr>
        <p:spPr>
          <a:xfrm>
            <a:off x="6748286" y="0"/>
            <a:ext cx="5443714" cy="6858000"/>
          </a:xfrm>
          <a:prstGeom prst="rect">
            <a:avLst/>
          </a:prstGeom>
          <a:ln>
            <a:noFill/>
          </a:ln>
        </p:spPr>
        <p:txBody>
          <a:bodyPr/>
          <a:lstStyle>
            <a:lvl1pPr marL="0" indent="0">
              <a:buNone/>
              <a:defRPr sz="800"/>
            </a:lvl1pPr>
          </a:lstStyle>
          <a:p>
            <a:r>
              <a:rPr lang="en-US" dirty="0"/>
              <a:t>{{ </a:t>
            </a:r>
            <a:r>
              <a:rPr lang="en-US" dirty="0" err="1"/>
              <a:t>half_slide_image</a:t>
            </a:r>
            <a:r>
              <a:rPr lang="en-US" dirty="0"/>
              <a:t> }}</a:t>
            </a:r>
          </a:p>
        </p:txBody>
      </p:sp>
      <p:cxnSp>
        <p:nvCxnSpPr>
          <p:cNvPr id="9" name="shape">
            <a:extLst>
              <a:ext uri="{FF2B5EF4-FFF2-40B4-BE49-F238E27FC236}">
                <a16:creationId xmlns:a16="http://schemas.microsoft.com/office/drawing/2014/main" id="{7B59710B-5049-D2C1-0361-005F9DB4E27A}"/>
              </a:ext>
            </a:extLst>
          </p:cNvPr>
          <p:cNvCxnSpPr>
            <a:cxnSpLocks/>
          </p:cNvCxnSpPr>
          <p:nvPr userDrawn="1"/>
        </p:nvCxnSpPr>
        <p:spPr>
          <a:xfrm>
            <a:off x="6687060" y="0"/>
            <a:ext cx="5094" cy="6858000"/>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Body Text">
            <a:extLst>
              <a:ext uri="{FF2B5EF4-FFF2-40B4-BE49-F238E27FC236}">
                <a16:creationId xmlns:a16="http://schemas.microsoft.com/office/drawing/2014/main" id="{B95F4ECA-B9C9-638E-7201-CCAC61547661}"/>
              </a:ext>
            </a:extLst>
          </p:cNvPr>
          <p:cNvSpPr>
            <a:spLocks noGrp="1"/>
          </p:cNvSpPr>
          <p:nvPr>
            <p:ph type="body" sz="quarter" idx="33" hasCustomPrompt="1"/>
          </p:nvPr>
        </p:nvSpPr>
        <p:spPr>
          <a:xfrm>
            <a:off x="536575" y="2101850"/>
            <a:ext cx="5357813" cy="3871913"/>
          </a:xfrm>
        </p:spPr>
        <p:txBody>
          <a:bodyPr>
            <a:noAutofit/>
          </a:bodyPr>
          <a:lstStyle>
            <a:lvl1pPr marL="0" indent="0">
              <a:lnSpc>
                <a:spcPts val="2020"/>
              </a:lnSpc>
              <a:spcBef>
                <a:spcPts val="0"/>
              </a:spcBef>
              <a:spcAft>
                <a:spcPts val="0"/>
              </a:spcAft>
              <a:buNone/>
              <a:defRPr sz="1400" b="0" i="0">
                <a:latin typeface="Open Sans Light" pitchFamily="2" charset="0"/>
                <a:ea typeface="Open Sans Light" pitchFamily="2" charset="0"/>
                <a:cs typeface="Open Sans Light" pitchFamily="2" charset="0"/>
              </a:defRPr>
            </a:lvl1pPr>
          </a:lstStyle>
          <a:p>
            <a:pPr lvl="0"/>
            <a:r>
              <a:rPr lang="en-US"/>
              <a:t>Body text</a:t>
            </a:r>
          </a:p>
        </p:txBody>
      </p:sp>
      <p:sp>
        <p:nvSpPr>
          <p:cNvPr id="6" name="Slide Subtitle">
            <a:extLst>
              <a:ext uri="{FF2B5EF4-FFF2-40B4-BE49-F238E27FC236}">
                <a16:creationId xmlns:a16="http://schemas.microsoft.com/office/drawing/2014/main" id="{54DF0165-0008-A4FA-F54E-F92C21150352}"/>
              </a:ext>
            </a:extLst>
          </p:cNvPr>
          <p:cNvSpPr>
            <a:spLocks noGrp="1"/>
          </p:cNvSpPr>
          <p:nvPr>
            <p:ph type="body" sz="quarter" idx="32" hasCustomPrompt="1"/>
          </p:nvPr>
        </p:nvSpPr>
        <p:spPr>
          <a:xfrm>
            <a:off x="536573" y="1183177"/>
            <a:ext cx="5358380" cy="634748"/>
          </a:xfrm>
        </p:spPr>
        <p:txBody>
          <a:bodyPr>
            <a:no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Slide Subtitle</a:t>
            </a:r>
          </a:p>
        </p:txBody>
      </p:sp>
      <p:sp>
        <p:nvSpPr>
          <p:cNvPr id="5" name="Slide Title">
            <a:extLst>
              <a:ext uri="{FF2B5EF4-FFF2-40B4-BE49-F238E27FC236}">
                <a16:creationId xmlns:a16="http://schemas.microsoft.com/office/drawing/2014/main" id="{6B88581C-46D1-7CB2-3E85-340586433A0D}"/>
              </a:ext>
            </a:extLst>
          </p:cNvPr>
          <p:cNvSpPr>
            <a:spLocks noGrp="1"/>
          </p:cNvSpPr>
          <p:nvPr>
            <p:ph type="body" sz="quarter" idx="31" hasCustomPrompt="1"/>
          </p:nvPr>
        </p:nvSpPr>
        <p:spPr>
          <a:xfrm>
            <a:off x="536576" y="695425"/>
            <a:ext cx="5798234" cy="457200"/>
          </a:xfrm>
        </p:spPr>
        <p:txBody>
          <a:bodyPr anchor="ctr">
            <a:no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sp>
        <p:nvSpPr>
          <p:cNvPr id="4" name="Section Title">
            <a:extLst>
              <a:ext uri="{FF2B5EF4-FFF2-40B4-BE49-F238E27FC236}">
                <a16:creationId xmlns:a16="http://schemas.microsoft.com/office/drawing/2014/main" id="{214E30AC-90F2-B3B5-A7CF-EE299439544B}"/>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0"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Tree>
    <p:extLst>
      <p:ext uri="{BB962C8B-B14F-4D97-AF65-F5344CB8AC3E}">
        <p14:creationId xmlns:p14="http://schemas.microsoft.com/office/powerpoint/2010/main" val="612929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_three_categories_slide">
    <p:spTree>
      <p:nvGrpSpPr>
        <p:cNvPr id="1" name=""/>
        <p:cNvGrpSpPr/>
        <p:nvPr/>
      </p:nvGrpSpPr>
      <p:grpSpPr>
        <a:xfrm>
          <a:off x="0" y="0"/>
          <a:ext cx="0" cy="0"/>
          <a:chOff x="0" y="0"/>
          <a:chExt cx="0" cy="0"/>
        </a:xfrm>
      </p:grpSpPr>
      <p:sp>
        <p:nvSpPr>
          <p:cNvPr id="18" name="ai generated label">
            <a:extLst>
              <a:ext uri="{FF2B5EF4-FFF2-40B4-BE49-F238E27FC236}">
                <a16:creationId xmlns:a16="http://schemas.microsoft.com/office/drawing/2014/main" id="{45FAF4C8-9491-D6BB-BDBB-2E91FF349A36}"/>
              </a:ext>
            </a:extLst>
          </p:cNvPr>
          <p:cNvSpPr>
            <a:spLocks noGrp="1"/>
          </p:cNvSpPr>
          <p:nvPr>
            <p:ph type="body" sz="quarter" idx="30"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cxnSp>
        <p:nvCxnSpPr>
          <p:cNvPr id="7" name="shape">
            <a:extLst>
              <a:ext uri="{FF2B5EF4-FFF2-40B4-BE49-F238E27FC236}">
                <a16:creationId xmlns:a16="http://schemas.microsoft.com/office/drawing/2014/main" id="{D225ABA5-7E4E-3D9F-15F8-0E40F4AF917C}"/>
              </a:ext>
            </a:extLst>
          </p:cNvPr>
          <p:cNvCxnSpPr>
            <a:cxnSpLocks/>
          </p:cNvCxnSpPr>
          <p:nvPr userDrawn="1"/>
        </p:nvCxnSpPr>
        <p:spPr>
          <a:xfrm>
            <a:off x="536571" y="3629928"/>
            <a:ext cx="329184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hape">
            <a:extLst>
              <a:ext uri="{FF2B5EF4-FFF2-40B4-BE49-F238E27FC236}">
                <a16:creationId xmlns:a16="http://schemas.microsoft.com/office/drawing/2014/main" id="{11A989D8-EEDF-7853-80E9-71839293C1A6}"/>
              </a:ext>
            </a:extLst>
          </p:cNvPr>
          <p:cNvCxnSpPr>
            <a:cxnSpLocks/>
          </p:cNvCxnSpPr>
          <p:nvPr userDrawn="1"/>
        </p:nvCxnSpPr>
        <p:spPr>
          <a:xfrm>
            <a:off x="4450080" y="3629928"/>
            <a:ext cx="329184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hape">
            <a:extLst>
              <a:ext uri="{FF2B5EF4-FFF2-40B4-BE49-F238E27FC236}">
                <a16:creationId xmlns:a16="http://schemas.microsoft.com/office/drawing/2014/main" id="{E17D0251-1F70-4AEB-6205-892C08E94199}"/>
              </a:ext>
            </a:extLst>
          </p:cNvPr>
          <p:cNvCxnSpPr>
            <a:cxnSpLocks/>
          </p:cNvCxnSpPr>
          <p:nvPr userDrawn="1"/>
        </p:nvCxnSpPr>
        <p:spPr>
          <a:xfrm>
            <a:off x="8363589" y="3629928"/>
            <a:ext cx="329184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Column 3 icon">
            <a:extLst>
              <a:ext uri="{FF2B5EF4-FFF2-40B4-BE49-F238E27FC236}">
                <a16:creationId xmlns:a16="http://schemas.microsoft.com/office/drawing/2014/main" id="{47BCEE8D-7F24-3D71-EB3C-BD40C98962FD}"/>
              </a:ext>
            </a:extLst>
          </p:cNvPr>
          <p:cNvSpPr>
            <a:spLocks noGrp="1"/>
          </p:cNvSpPr>
          <p:nvPr>
            <p:ph type="pic" sz="quarter" idx="28" hasCustomPrompt="1"/>
          </p:nvPr>
        </p:nvSpPr>
        <p:spPr>
          <a:xfrm>
            <a:off x="9591411" y="2078187"/>
            <a:ext cx="836195" cy="836195"/>
          </a:xfrm>
          <a:prstGeom prst="rect">
            <a:avLst/>
          </a:prstGeom>
        </p:spPr>
        <p:txBody>
          <a:bodyPr/>
          <a:lstStyle>
            <a:lvl1pPr marL="0" indent="0">
              <a:buNone/>
              <a:defRPr sz="800"/>
            </a:lvl1pPr>
          </a:lstStyle>
          <a:p>
            <a:r>
              <a:rPr lang="en-US" dirty="0"/>
              <a:t>{{ </a:t>
            </a:r>
            <a:r>
              <a:rPr lang="en-US" dirty="0" err="1"/>
              <a:t>dynamic_icon_placeholder</a:t>
            </a:r>
            <a:r>
              <a:rPr lang="en-US" dirty="0"/>
              <a:t> }} Column 3</a:t>
            </a:r>
          </a:p>
        </p:txBody>
      </p:sp>
      <p:sp>
        <p:nvSpPr>
          <p:cNvPr id="16" name="Column 3 text">
            <a:extLst>
              <a:ext uri="{FF2B5EF4-FFF2-40B4-BE49-F238E27FC236}">
                <a16:creationId xmlns:a16="http://schemas.microsoft.com/office/drawing/2014/main" id="{B0956166-C777-314C-525F-B9B23B4C6750}"/>
              </a:ext>
            </a:extLst>
          </p:cNvPr>
          <p:cNvSpPr>
            <a:spLocks noGrp="1"/>
          </p:cNvSpPr>
          <p:nvPr>
            <p:ph type="body" sz="quarter" idx="25" hasCustomPrompt="1"/>
          </p:nvPr>
        </p:nvSpPr>
        <p:spPr>
          <a:xfrm>
            <a:off x="8363589" y="3811252"/>
            <a:ext cx="3291840" cy="2263240"/>
          </a:xfrm>
        </p:spPr>
        <p:txBody>
          <a:bodyPr>
            <a:normAutofit/>
          </a:bodyPr>
          <a:lstStyle>
            <a:lvl1pPr marL="0" marR="0" indent="0" algn="ctr" defTabSz="914400" rtl="0" eaLnBrk="1" fontAlgn="auto" latinLnBrk="0" hangingPunct="1">
              <a:lnSpc>
                <a:spcPts val="188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3 Text</a:t>
            </a:r>
          </a:p>
        </p:txBody>
      </p:sp>
      <p:sp>
        <p:nvSpPr>
          <p:cNvPr id="14" name="Column 3 title">
            <a:extLst>
              <a:ext uri="{FF2B5EF4-FFF2-40B4-BE49-F238E27FC236}">
                <a16:creationId xmlns:a16="http://schemas.microsoft.com/office/drawing/2014/main" id="{948758C6-9262-AA59-56B4-12ED9FCA412B}"/>
              </a:ext>
            </a:extLst>
          </p:cNvPr>
          <p:cNvSpPr>
            <a:spLocks noGrp="1"/>
          </p:cNvSpPr>
          <p:nvPr>
            <p:ph type="body" sz="quarter" idx="26" hasCustomPrompt="1"/>
          </p:nvPr>
        </p:nvSpPr>
        <p:spPr>
          <a:xfrm>
            <a:off x="8363589" y="3095708"/>
            <a:ext cx="3291840" cy="470588"/>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3 Title</a:t>
            </a:r>
          </a:p>
        </p:txBody>
      </p:sp>
      <p:sp>
        <p:nvSpPr>
          <p:cNvPr id="13" name="Column 2 icon">
            <a:extLst>
              <a:ext uri="{FF2B5EF4-FFF2-40B4-BE49-F238E27FC236}">
                <a16:creationId xmlns:a16="http://schemas.microsoft.com/office/drawing/2014/main" id="{222E3CC8-7714-EC2F-6488-A191771ED96A}"/>
              </a:ext>
            </a:extLst>
          </p:cNvPr>
          <p:cNvSpPr>
            <a:spLocks noGrp="1"/>
          </p:cNvSpPr>
          <p:nvPr>
            <p:ph type="pic" sz="quarter" idx="27" hasCustomPrompt="1"/>
          </p:nvPr>
        </p:nvSpPr>
        <p:spPr>
          <a:xfrm>
            <a:off x="5677901" y="2078187"/>
            <a:ext cx="836195" cy="836195"/>
          </a:xfrm>
          <a:prstGeom prst="rect">
            <a:avLst/>
          </a:prstGeom>
        </p:spPr>
        <p:txBody>
          <a:bodyPr/>
          <a:lstStyle>
            <a:lvl1pPr marL="0" indent="0">
              <a:buNone/>
              <a:defRPr sz="800"/>
            </a:lvl1pPr>
          </a:lstStyle>
          <a:p>
            <a:r>
              <a:rPr lang="en-US" dirty="0"/>
              <a:t>{{ </a:t>
            </a:r>
            <a:r>
              <a:rPr lang="en-US" dirty="0" err="1"/>
              <a:t>dynamic_icon_placeholder</a:t>
            </a:r>
            <a:r>
              <a:rPr lang="en-US" dirty="0"/>
              <a:t> }} Column 2</a:t>
            </a:r>
          </a:p>
        </p:txBody>
      </p:sp>
      <p:sp>
        <p:nvSpPr>
          <p:cNvPr id="12" name="Column 2 text">
            <a:extLst>
              <a:ext uri="{FF2B5EF4-FFF2-40B4-BE49-F238E27FC236}">
                <a16:creationId xmlns:a16="http://schemas.microsoft.com/office/drawing/2014/main" id="{6BEFBC58-C264-3E56-E7F9-0BE0E3F53EDF}"/>
              </a:ext>
            </a:extLst>
          </p:cNvPr>
          <p:cNvSpPr>
            <a:spLocks noGrp="1"/>
          </p:cNvSpPr>
          <p:nvPr>
            <p:ph type="body" sz="quarter" idx="23" hasCustomPrompt="1"/>
          </p:nvPr>
        </p:nvSpPr>
        <p:spPr>
          <a:xfrm>
            <a:off x="4450079" y="3811252"/>
            <a:ext cx="3291840" cy="2263240"/>
          </a:xfrm>
        </p:spPr>
        <p:txBody>
          <a:bodyPr>
            <a:normAutofit/>
          </a:bodyPr>
          <a:lstStyle>
            <a:lvl1pPr marL="0" marR="0" indent="0" algn="ctr" defTabSz="914400" rtl="0" eaLnBrk="1" fontAlgn="auto" latinLnBrk="0" hangingPunct="1">
              <a:lnSpc>
                <a:spcPts val="1880"/>
              </a:lnSpc>
              <a:spcBef>
                <a:spcPts val="1000"/>
              </a:spcBef>
              <a:spcAft>
                <a:spcPts val="0"/>
              </a:spcAft>
              <a:buClrTx/>
              <a:buSzTx/>
              <a:buFont typeface="Arial" panose="020B0604020202020204" pitchFamily="34" charset="0"/>
              <a:buNone/>
              <a:tabLst/>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2 Text</a:t>
            </a:r>
          </a:p>
        </p:txBody>
      </p:sp>
      <p:sp>
        <p:nvSpPr>
          <p:cNvPr id="10" name="Column 2 Title">
            <a:extLst>
              <a:ext uri="{FF2B5EF4-FFF2-40B4-BE49-F238E27FC236}">
                <a16:creationId xmlns:a16="http://schemas.microsoft.com/office/drawing/2014/main" id="{684C9EF5-2D64-90A2-65B4-8D51A00C8C21}"/>
              </a:ext>
            </a:extLst>
          </p:cNvPr>
          <p:cNvSpPr>
            <a:spLocks noGrp="1"/>
          </p:cNvSpPr>
          <p:nvPr>
            <p:ph type="body" sz="quarter" idx="24" hasCustomPrompt="1"/>
          </p:nvPr>
        </p:nvSpPr>
        <p:spPr>
          <a:xfrm>
            <a:off x="4450079" y="3095708"/>
            <a:ext cx="3291840" cy="470588"/>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2 Title</a:t>
            </a:r>
          </a:p>
        </p:txBody>
      </p:sp>
      <p:sp>
        <p:nvSpPr>
          <p:cNvPr id="9" name="Column 1 icon">
            <a:extLst>
              <a:ext uri="{FF2B5EF4-FFF2-40B4-BE49-F238E27FC236}">
                <a16:creationId xmlns:a16="http://schemas.microsoft.com/office/drawing/2014/main" id="{567B250B-740F-89BB-1336-62BB74DCA15B}"/>
              </a:ext>
            </a:extLst>
          </p:cNvPr>
          <p:cNvSpPr>
            <a:spLocks noGrp="1"/>
          </p:cNvSpPr>
          <p:nvPr>
            <p:ph type="pic" sz="quarter" idx="20" hasCustomPrompt="1"/>
          </p:nvPr>
        </p:nvSpPr>
        <p:spPr>
          <a:xfrm>
            <a:off x="1764393" y="2078187"/>
            <a:ext cx="836195" cy="836195"/>
          </a:xfrm>
          <a:prstGeom prst="rect">
            <a:avLst/>
          </a:prstGeom>
        </p:spPr>
        <p:txBody>
          <a:bodyPr/>
          <a:lstStyle>
            <a:lvl1pPr marL="0" indent="0">
              <a:buNone/>
              <a:defRPr sz="800"/>
            </a:lvl1pPr>
          </a:lstStyle>
          <a:p>
            <a:r>
              <a:rPr lang="en-US" dirty="0"/>
              <a:t>{{ </a:t>
            </a:r>
            <a:r>
              <a:rPr lang="en-US" dirty="0" err="1"/>
              <a:t>dynamic_icon_placeholder</a:t>
            </a:r>
            <a:r>
              <a:rPr lang="en-US" dirty="0"/>
              <a:t> }} Column 1</a:t>
            </a:r>
          </a:p>
        </p:txBody>
      </p:sp>
      <p:sp>
        <p:nvSpPr>
          <p:cNvPr id="8" name="Column 1 text">
            <a:extLst>
              <a:ext uri="{FF2B5EF4-FFF2-40B4-BE49-F238E27FC236}">
                <a16:creationId xmlns:a16="http://schemas.microsoft.com/office/drawing/2014/main" id="{6FAD1CBF-686B-73FE-9F79-565F0510EAC8}"/>
              </a:ext>
            </a:extLst>
          </p:cNvPr>
          <p:cNvSpPr>
            <a:spLocks noGrp="1"/>
          </p:cNvSpPr>
          <p:nvPr>
            <p:ph type="body" sz="quarter" idx="21" hasCustomPrompt="1"/>
          </p:nvPr>
        </p:nvSpPr>
        <p:spPr>
          <a:xfrm>
            <a:off x="536571" y="3811253"/>
            <a:ext cx="3291840" cy="2263239"/>
          </a:xfrm>
        </p:spPr>
        <p:txBody>
          <a:bodyPr>
            <a:normAutofit/>
          </a:bodyPr>
          <a:lstStyle>
            <a:lvl1pPr marL="0" indent="0" algn="ctr">
              <a:lnSpc>
                <a:spcPts val="1880"/>
              </a:lnSpc>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1 Text</a:t>
            </a:r>
          </a:p>
        </p:txBody>
      </p:sp>
      <p:sp>
        <p:nvSpPr>
          <p:cNvPr id="6" name="Column 1 Title">
            <a:extLst>
              <a:ext uri="{FF2B5EF4-FFF2-40B4-BE49-F238E27FC236}">
                <a16:creationId xmlns:a16="http://schemas.microsoft.com/office/drawing/2014/main" id="{2F2ACD48-E6A6-18E0-B6FC-CC7B42BDD4A8}"/>
              </a:ext>
            </a:extLst>
          </p:cNvPr>
          <p:cNvSpPr>
            <a:spLocks noGrp="1"/>
          </p:cNvSpPr>
          <p:nvPr>
            <p:ph type="body" sz="quarter" idx="22" hasCustomPrompt="1"/>
          </p:nvPr>
        </p:nvSpPr>
        <p:spPr>
          <a:xfrm>
            <a:off x="536571" y="3095708"/>
            <a:ext cx="3291840" cy="470590"/>
          </a:xfrm>
        </p:spPr>
        <p:txBody>
          <a:bodyPr>
            <a:normAutofit/>
          </a:bodyP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1 Title</a:t>
            </a:r>
          </a:p>
        </p:txBody>
      </p:sp>
      <p:sp>
        <p:nvSpPr>
          <p:cNvPr id="5" name="Headline">
            <a:extLst>
              <a:ext uri="{FF2B5EF4-FFF2-40B4-BE49-F238E27FC236}">
                <a16:creationId xmlns:a16="http://schemas.microsoft.com/office/drawing/2014/main" id="{5AE375CB-4B02-7216-19B1-7E181DE55EED}"/>
              </a:ext>
            </a:extLst>
          </p:cNvPr>
          <p:cNvSpPr>
            <a:spLocks noGrp="1"/>
          </p:cNvSpPr>
          <p:nvPr>
            <p:ph type="body" sz="quarter" idx="29" hasCustomPrompt="1"/>
          </p:nvPr>
        </p:nvSpPr>
        <p:spPr>
          <a:xfrm>
            <a:off x="536574" y="695426"/>
            <a:ext cx="11118855" cy="836194"/>
          </a:xfrm>
        </p:spPr>
        <p:txBody>
          <a:bodyPr anchor="ctr">
            <a:normAutofit/>
          </a:bodyPr>
          <a:lstStyle>
            <a:lvl1pPr marL="0" indent="0" algn="ctr">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Headline</a:t>
            </a:r>
          </a:p>
        </p:txBody>
      </p:sp>
      <p:sp>
        <p:nvSpPr>
          <p:cNvPr id="4" name="Section Title">
            <a:extLst>
              <a:ext uri="{FF2B5EF4-FFF2-40B4-BE49-F238E27FC236}">
                <a16:creationId xmlns:a16="http://schemas.microsoft.com/office/drawing/2014/main" id="{703C4D1F-A895-5852-0E09-305E92CE0FC7}"/>
              </a:ext>
            </a:extLst>
          </p:cNvPr>
          <p:cNvSpPr>
            <a:spLocks noGrp="1"/>
          </p:cNvSpPr>
          <p:nvPr>
            <p:ph type="body" sz="quarter" idx="19" hasCustomPrompt="1"/>
          </p:nvPr>
        </p:nvSpPr>
        <p:spPr>
          <a:xfrm>
            <a:off x="536574" y="301800"/>
            <a:ext cx="7388225"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SECTION TITLE</a:t>
            </a:r>
          </a:p>
        </p:txBody>
      </p:sp>
    </p:spTree>
    <p:extLst>
      <p:ext uri="{BB962C8B-B14F-4D97-AF65-F5344CB8AC3E}">
        <p14:creationId xmlns:p14="http://schemas.microsoft.com/office/powerpoint/2010/main" val="1474864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_columns_slide">
    <p:spTree>
      <p:nvGrpSpPr>
        <p:cNvPr id="1" name=""/>
        <p:cNvGrpSpPr/>
        <p:nvPr/>
      </p:nvGrpSpPr>
      <p:grpSpPr>
        <a:xfrm>
          <a:off x="0" y="0"/>
          <a:ext cx="0" cy="0"/>
          <a:chOff x="0" y="0"/>
          <a:chExt cx="0" cy="0"/>
        </a:xfrm>
      </p:grpSpPr>
      <p:sp>
        <p:nvSpPr>
          <p:cNvPr id="18" name="ai generated label">
            <a:extLst>
              <a:ext uri="{FF2B5EF4-FFF2-40B4-BE49-F238E27FC236}">
                <a16:creationId xmlns:a16="http://schemas.microsoft.com/office/drawing/2014/main" id="{F4886931-4A3A-3C43-CBD0-C4F7DC61C15C}"/>
              </a:ext>
            </a:extLst>
          </p:cNvPr>
          <p:cNvSpPr>
            <a:spLocks noGrp="1"/>
          </p:cNvSpPr>
          <p:nvPr>
            <p:ph type="body" sz="quarter" idx="31"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16" name="shape">
            <a:extLst>
              <a:ext uri="{FF2B5EF4-FFF2-40B4-BE49-F238E27FC236}">
                <a16:creationId xmlns:a16="http://schemas.microsoft.com/office/drawing/2014/main" id="{A9991858-D3DC-4539-414F-322F18DDEAA3}"/>
              </a:ext>
            </a:extLst>
          </p:cNvPr>
          <p:cNvSpPr/>
          <p:nvPr userDrawn="1"/>
        </p:nvSpPr>
        <p:spPr>
          <a:xfrm>
            <a:off x="0" y="5760720"/>
            <a:ext cx="12192000" cy="1097280"/>
          </a:xfrm>
          <a:prstGeom prst="rect">
            <a:avLst/>
          </a:prstGeom>
          <a:solidFill>
            <a:srgbClr val="F7F7F7"/>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17" name="Summary Statement">
            <a:extLst>
              <a:ext uri="{FF2B5EF4-FFF2-40B4-BE49-F238E27FC236}">
                <a16:creationId xmlns:a16="http://schemas.microsoft.com/office/drawing/2014/main" id="{DC3AC04B-D19A-20F0-6CFD-097D9844CE09}"/>
              </a:ext>
            </a:extLst>
          </p:cNvPr>
          <p:cNvSpPr>
            <a:spLocks noGrp="1"/>
          </p:cNvSpPr>
          <p:nvPr>
            <p:ph type="body" sz="quarter" idx="27" hasCustomPrompt="1"/>
          </p:nvPr>
        </p:nvSpPr>
        <p:spPr>
          <a:xfrm>
            <a:off x="536570" y="5926083"/>
            <a:ext cx="11118858" cy="745500"/>
          </a:xfrm>
        </p:spPr>
        <p:txBody>
          <a:bodyPr anchor="ctr">
            <a:normAutofit/>
          </a:bodyPr>
          <a:lstStyle>
            <a:lvl1pPr marL="0" indent="0" algn="ctr">
              <a:lnSpc>
                <a:spcPts val="2500"/>
              </a:lnSpc>
              <a:buNone/>
              <a:defRPr sz="1500" b="0" i="1">
                <a:latin typeface="Open Sans ExtraBold" pitchFamily="2" charset="0"/>
                <a:ea typeface="Open Sans ExtraBold" pitchFamily="2" charset="0"/>
                <a:cs typeface="Open Sans ExtraBold" pitchFamily="2" charset="0"/>
              </a:defRPr>
            </a:lvl1pPr>
            <a:lvl5pPr marL="1828800" indent="0">
              <a:buNone/>
              <a:defRPr/>
            </a:lvl5pPr>
          </a:lstStyle>
          <a:p>
            <a:pPr lvl="0"/>
            <a:r>
              <a:rPr lang="en-US" dirty="0"/>
              <a:t>Summary Statement</a:t>
            </a:r>
          </a:p>
        </p:txBody>
      </p:sp>
      <p:sp>
        <p:nvSpPr>
          <p:cNvPr id="15" name="Column 3 icon">
            <a:extLst>
              <a:ext uri="{FF2B5EF4-FFF2-40B4-BE49-F238E27FC236}">
                <a16:creationId xmlns:a16="http://schemas.microsoft.com/office/drawing/2014/main" id="{83FBD4D4-1C49-283C-D6A1-AED9EF049FC3}"/>
              </a:ext>
            </a:extLst>
          </p:cNvPr>
          <p:cNvSpPr>
            <a:spLocks noGrp="1"/>
          </p:cNvSpPr>
          <p:nvPr>
            <p:ph type="pic" sz="quarter" idx="29" hasCustomPrompt="1"/>
          </p:nvPr>
        </p:nvSpPr>
        <p:spPr>
          <a:xfrm>
            <a:off x="8416136" y="2020196"/>
            <a:ext cx="836195" cy="836195"/>
          </a:xfrm>
          <a:prstGeom prst="rect">
            <a:avLst/>
          </a:prstGeom>
        </p:spPr>
        <p:txBody>
          <a:bodyPr/>
          <a:lstStyle>
            <a:lvl1pPr marL="0" indent="0">
              <a:buNone/>
              <a:defRPr sz="800"/>
            </a:lvl1pPr>
          </a:lstStyle>
          <a:p>
            <a:r>
              <a:rPr lang="en-US" dirty="0"/>
              <a:t>{{ </a:t>
            </a:r>
            <a:r>
              <a:rPr lang="en-US" dirty="0" err="1"/>
              <a:t>dynamic_icon_placeholder</a:t>
            </a:r>
            <a:r>
              <a:rPr lang="en-US" dirty="0"/>
              <a:t> }} Column 3</a:t>
            </a:r>
          </a:p>
        </p:txBody>
      </p:sp>
      <p:sp>
        <p:nvSpPr>
          <p:cNvPr id="14" name="Column 3 Text">
            <a:extLst>
              <a:ext uri="{FF2B5EF4-FFF2-40B4-BE49-F238E27FC236}">
                <a16:creationId xmlns:a16="http://schemas.microsoft.com/office/drawing/2014/main" id="{7B26ACA7-05E9-295B-CF90-FCF25C82FD3F}"/>
              </a:ext>
            </a:extLst>
          </p:cNvPr>
          <p:cNvSpPr>
            <a:spLocks noGrp="1"/>
          </p:cNvSpPr>
          <p:nvPr>
            <p:ph type="body" sz="quarter" idx="25" hasCustomPrompt="1"/>
          </p:nvPr>
        </p:nvSpPr>
        <p:spPr>
          <a:xfrm>
            <a:off x="8363587" y="3567057"/>
            <a:ext cx="3291840" cy="1659885"/>
          </a:xfrm>
        </p:spPr>
        <p:txBody>
          <a:bodyPr>
            <a:noAutofit/>
          </a:bodyPr>
          <a:lstStyle>
            <a:lvl1pPr marL="0" marR="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3 Text</a:t>
            </a:r>
          </a:p>
        </p:txBody>
      </p:sp>
      <p:sp>
        <p:nvSpPr>
          <p:cNvPr id="13" name="Column 3 Title">
            <a:extLst>
              <a:ext uri="{FF2B5EF4-FFF2-40B4-BE49-F238E27FC236}">
                <a16:creationId xmlns:a16="http://schemas.microsoft.com/office/drawing/2014/main" id="{EC37F21B-7F3A-FC0A-D53D-0CC2BBB617A8}"/>
              </a:ext>
            </a:extLst>
          </p:cNvPr>
          <p:cNvSpPr>
            <a:spLocks noGrp="1"/>
          </p:cNvSpPr>
          <p:nvPr>
            <p:ph type="body" sz="quarter" idx="26" hasCustomPrompt="1"/>
          </p:nvPr>
        </p:nvSpPr>
        <p:spPr>
          <a:xfrm>
            <a:off x="8363588" y="2998086"/>
            <a:ext cx="3291840" cy="568972"/>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3 Title</a:t>
            </a:r>
          </a:p>
        </p:txBody>
      </p:sp>
      <p:sp>
        <p:nvSpPr>
          <p:cNvPr id="12" name="Column 2 icon">
            <a:extLst>
              <a:ext uri="{FF2B5EF4-FFF2-40B4-BE49-F238E27FC236}">
                <a16:creationId xmlns:a16="http://schemas.microsoft.com/office/drawing/2014/main" id="{3DB6268A-1288-2C13-C927-558D3EA420E2}"/>
              </a:ext>
            </a:extLst>
          </p:cNvPr>
          <p:cNvSpPr>
            <a:spLocks noGrp="1"/>
          </p:cNvSpPr>
          <p:nvPr>
            <p:ph type="pic" sz="quarter" idx="28" hasCustomPrompt="1"/>
          </p:nvPr>
        </p:nvSpPr>
        <p:spPr>
          <a:xfrm>
            <a:off x="4502627" y="2020196"/>
            <a:ext cx="836195" cy="836195"/>
          </a:xfrm>
          <a:prstGeom prst="rect">
            <a:avLst/>
          </a:prstGeom>
        </p:spPr>
        <p:txBody>
          <a:bodyPr/>
          <a:lstStyle>
            <a:lvl1pPr marL="0" indent="0">
              <a:buNone/>
              <a:defRPr sz="800"/>
            </a:lvl1pPr>
          </a:lstStyle>
          <a:p>
            <a:r>
              <a:rPr lang="en-US" dirty="0"/>
              <a:t>{{ </a:t>
            </a:r>
            <a:r>
              <a:rPr lang="en-US" dirty="0" err="1"/>
              <a:t>dynamic_icon_placeholder</a:t>
            </a:r>
            <a:r>
              <a:rPr lang="en-US" dirty="0"/>
              <a:t> }} Column 2</a:t>
            </a:r>
          </a:p>
        </p:txBody>
      </p:sp>
      <p:sp>
        <p:nvSpPr>
          <p:cNvPr id="11" name="Column 2 Text">
            <a:extLst>
              <a:ext uri="{FF2B5EF4-FFF2-40B4-BE49-F238E27FC236}">
                <a16:creationId xmlns:a16="http://schemas.microsoft.com/office/drawing/2014/main" id="{5A8F83DF-5311-F48F-0589-63D082A2A5E5}"/>
              </a:ext>
            </a:extLst>
          </p:cNvPr>
          <p:cNvSpPr>
            <a:spLocks noGrp="1"/>
          </p:cNvSpPr>
          <p:nvPr>
            <p:ph type="body" sz="quarter" idx="23" hasCustomPrompt="1"/>
          </p:nvPr>
        </p:nvSpPr>
        <p:spPr>
          <a:xfrm>
            <a:off x="4450078" y="3567057"/>
            <a:ext cx="3291840" cy="1659885"/>
          </a:xfrm>
        </p:spPr>
        <p:txBody>
          <a:bodyPr>
            <a:noAutofit/>
          </a:bodyPr>
          <a:lstStyle>
            <a:lvl1pPr marL="0" marR="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2 Text</a:t>
            </a:r>
          </a:p>
        </p:txBody>
      </p:sp>
      <p:sp>
        <p:nvSpPr>
          <p:cNvPr id="10" name="Column 2 Title">
            <a:extLst>
              <a:ext uri="{FF2B5EF4-FFF2-40B4-BE49-F238E27FC236}">
                <a16:creationId xmlns:a16="http://schemas.microsoft.com/office/drawing/2014/main" id="{92015F4F-C3E5-F473-B6DB-5E4398B37B7C}"/>
              </a:ext>
            </a:extLst>
          </p:cNvPr>
          <p:cNvSpPr>
            <a:spLocks noGrp="1"/>
          </p:cNvSpPr>
          <p:nvPr>
            <p:ph type="body" sz="quarter" idx="24" hasCustomPrompt="1"/>
          </p:nvPr>
        </p:nvSpPr>
        <p:spPr>
          <a:xfrm>
            <a:off x="4450079" y="2998086"/>
            <a:ext cx="3291840" cy="568972"/>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2 Title</a:t>
            </a:r>
          </a:p>
        </p:txBody>
      </p:sp>
      <p:sp>
        <p:nvSpPr>
          <p:cNvPr id="9" name="Column 1 icon">
            <a:extLst>
              <a:ext uri="{FF2B5EF4-FFF2-40B4-BE49-F238E27FC236}">
                <a16:creationId xmlns:a16="http://schemas.microsoft.com/office/drawing/2014/main" id="{C4BEE6C1-6538-C01D-EFC0-0D8A48DC98DC}"/>
              </a:ext>
            </a:extLst>
          </p:cNvPr>
          <p:cNvSpPr>
            <a:spLocks noGrp="1"/>
          </p:cNvSpPr>
          <p:nvPr>
            <p:ph type="pic" sz="quarter" idx="20" hasCustomPrompt="1"/>
          </p:nvPr>
        </p:nvSpPr>
        <p:spPr>
          <a:xfrm>
            <a:off x="589119" y="2021962"/>
            <a:ext cx="836195" cy="836195"/>
          </a:xfrm>
          <a:prstGeom prst="rect">
            <a:avLst/>
          </a:prstGeom>
        </p:spPr>
        <p:txBody>
          <a:bodyPr/>
          <a:lstStyle>
            <a:lvl1pPr marL="0" indent="0">
              <a:buNone/>
              <a:defRPr sz="800"/>
            </a:lvl1pPr>
          </a:lstStyle>
          <a:p>
            <a:r>
              <a:rPr lang="en-US" dirty="0"/>
              <a:t>{{ </a:t>
            </a:r>
            <a:r>
              <a:rPr lang="en-US" dirty="0" err="1"/>
              <a:t>dynamic_icon_placeholder</a:t>
            </a:r>
            <a:r>
              <a:rPr lang="en-US" dirty="0"/>
              <a:t> }} Column 1</a:t>
            </a:r>
          </a:p>
        </p:txBody>
      </p:sp>
      <p:sp>
        <p:nvSpPr>
          <p:cNvPr id="8" name="Column 1 Text">
            <a:extLst>
              <a:ext uri="{FF2B5EF4-FFF2-40B4-BE49-F238E27FC236}">
                <a16:creationId xmlns:a16="http://schemas.microsoft.com/office/drawing/2014/main" id="{413A467A-99EC-6CC7-EECD-C505ECD0267E}"/>
              </a:ext>
            </a:extLst>
          </p:cNvPr>
          <p:cNvSpPr>
            <a:spLocks noGrp="1"/>
          </p:cNvSpPr>
          <p:nvPr>
            <p:ph type="body" sz="quarter" idx="21" hasCustomPrompt="1"/>
          </p:nvPr>
        </p:nvSpPr>
        <p:spPr>
          <a:xfrm>
            <a:off x="536570" y="3568822"/>
            <a:ext cx="3291840" cy="1659885"/>
          </a:xfrm>
        </p:spPr>
        <p:txBody>
          <a:bodyPr>
            <a:noAutofit/>
          </a:bodyPr>
          <a:lstStyle>
            <a:lvl1pPr marL="0" indent="0">
              <a:lnSpc>
                <a:spcPts val="1800"/>
              </a:lnSpc>
              <a:buNone/>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dirty="0"/>
              <a:t>Column 1 Text</a:t>
            </a:r>
          </a:p>
        </p:txBody>
      </p:sp>
      <p:sp>
        <p:nvSpPr>
          <p:cNvPr id="7" name="Column 1 Title">
            <a:extLst>
              <a:ext uri="{FF2B5EF4-FFF2-40B4-BE49-F238E27FC236}">
                <a16:creationId xmlns:a16="http://schemas.microsoft.com/office/drawing/2014/main" id="{E497CA03-03B6-239D-0860-E934FE0D8F00}"/>
              </a:ext>
            </a:extLst>
          </p:cNvPr>
          <p:cNvSpPr>
            <a:spLocks noGrp="1"/>
          </p:cNvSpPr>
          <p:nvPr>
            <p:ph type="body" sz="quarter" idx="22" hasCustomPrompt="1"/>
          </p:nvPr>
        </p:nvSpPr>
        <p:spPr>
          <a:xfrm>
            <a:off x="536571" y="2999851"/>
            <a:ext cx="3291840" cy="568972"/>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Column 1 Title</a:t>
            </a:r>
          </a:p>
        </p:txBody>
      </p:sp>
      <p:sp>
        <p:nvSpPr>
          <p:cNvPr id="6" name="Slide Subtitle">
            <a:extLst>
              <a:ext uri="{FF2B5EF4-FFF2-40B4-BE49-F238E27FC236}">
                <a16:creationId xmlns:a16="http://schemas.microsoft.com/office/drawing/2014/main" id="{534382B7-A467-2F1F-2888-2554DCCAE577}"/>
              </a:ext>
            </a:extLst>
          </p:cNvPr>
          <p:cNvSpPr>
            <a:spLocks noGrp="1"/>
          </p:cNvSpPr>
          <p:nvPr>
            <p:ph type="body" sz="quarter" idx="30"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Slide Subtitle</a:t>
            </a:r>
          </a:p>
        </p:txBody>
      </p:sp>
      <p:sp>
        <p:nvSpPr>
          <p:cNvPr id="5" name="Slide Title">
            <a:extLst>
              <a:ext uri="{FF2B5EF4-FFF2-40B4-BE49-F238E27FC236}">
                <a16:creationId xmlns:a16="http://schemas.microsoft.com/office/drawing/2014/main" id="{2856923A-7D0B-0490-6EF1-B49E68A3EB29}"/>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sp>
        <p:nvSpPr>
          <p:cNvPr id="4" name="Section Title">
            <a:extLst>
              <a:ext uri="{FF2B5EF4-FFF2-40B4-BE49-F238E27FC236}">
                <a16:creationId xmlns:a16="http://schemas.microsoft.com/office/drawing/2014/main" id="{ECD86D0C-FF7D-F485-4C60-A0E92C694F8F}"/>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Tree>
    <p:extLst>
      <p:ext uri="{BB962C8B-B14F-4D97-AF65-F5344CB8AC3E}">
        <p14:creationId xmlns:p14="http://schemas.microsoft.com/office/powerpoint/2010/main" val="2875391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_columns_slide">
    <p:spTree>
      <p:nvGrpSpPr>
        <p:cNvPr id="1" name=""/>
        <p:cNvGrpSpPr/>
        <p:nvPr/>
      </p:nvGrpSpPr>
      <p:grpSpPr>
        <a:xfrm>
          <a:off x="0" y="0"/>
          <a:ext cx="0" cy="0"/>
          <a:chOff x="0" y="0"/>
          <a:chExt cx="0" cy="0"/>
        </a:xfrm>
      </p:grpSpPr>
      <p:sp>
        <p:nvSpPr>
          <p:cNvPr id="26" name="ai generated label">
            <a:extLst>
              <a:ext uri="{FF2B5EF4-FFF2-40B4-BE49-F238E27FC236}">
                <a16:creationId xmlns:a16="http://schemas.microsoft.com/office/drawing/2014/main" id="{928714F7-EEC7-AE6E-E8F7-8AF71C8324C2}"/>
              </a:ext>
            </a:extLst>
          </p:cNvPr>
          <p:cNvSpPr>
            <a:spLocks noGrp="1"/>
          </p:cNvSpPr>
          <p:nvPr>
            <p:ph type="body" sz="quarter" idx="35"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cxnSp>
        <p:nvCxnSpPr>
          <p:cNvPr id="8" name="shape">
            <a:extLst>
              <a:ext uri="{FF2B5EF4-FFF2-40B4-BE49-F238E27FC236}">
                <a16:creationId xmlns:a16="http://schemas.microsoft.com/office/drawing/2014/main" id="{38CB7EBB-8AE1-57E8-3AA2-E12905C4839A}"/>
              </a:ext>
            </a:extLst>
          </p:cNvPr>
          <p:cNvCxnSpPr>
            <a:cxnSpLocks/>
          </p:cNvCxnSpPr>
          <p:nvPr userDrawn="1"/>
        </p:nvCxnSpPr>
        <p:spPr>
          <a:xfrm>
            <a:off x="615638" y="3530904"/>
            <a:ext cx="229052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shape">
            <a:extLst>
              <a:ext uri="{FF2B5EF4-FFF2-40B4-BE49-F238E27FC236}">
                <a16:creationId xmlns:a16="http://schemas.microsoft.com/office/drawing/2014/main" id="{46665802-6F09-DA7C-BC35-232B000763A1}"/>
              </a:ext>
            </a:extLst>
          </p:cNvPr>
          <p:cNvSpPr/>
          <p:nvPr userDrawn="1"/>
        </p:nvSpPr>
        <p:spPr>
          <a:xfrm>
            <a:off x="0" y="5760720"/>
            <a:ext cx="12192000" cy="1097280"/>
          </a:xfrm>
          <a:prstGeom prst="rect">
            <a:avLst/>
          </a:prstGeom>
          <a:solidFill>
            <a:srgbClr val="F7F7F7"/>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24" name="shape">
            <a:extLst>
              <a:ext uri="{FF2B5EF4-FFF2-40B4-BE49-F238E27FC236}">
                <a16:creationId xmlns:a16="http://schemas.microsoft.com/office/drawing/2014/main" id="{37D84117-6DD7-5554-E060-CA7D3DD28643}"/>
              </a:ext>
            </a:extLst>
          </p:cNvPr>
          <p:cNvSpPr/>
          <p:nvPr userDrawn="1"/>
        </p:nvSpPr>
        <p:spPr>
          <a:xfrm>
            <a:off x="5671732" y="5502830"/>
            <a:ext cx="848536" cy="286335"/>
          </a:xfrm>
          <a:prstGeom prst="triangle">
            <a:avLst/>
          </a:prstGeom>
          <a:solidFill>
            <a:srgbClr val="F7F7F7"/>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Summary Statement">
            <a:extLst>
              <a:ext uri="{FF2B5EF4-FFF2-40B4-BE49-F238E27FC236}">
                <a16:creationId xmlns:a16="http://schemas.microsoft.com/office/drawing/2014/main" id="{10740546-D3FB-8709-B1A9-369F95988358}"/>
              </a:ext>
            </a:extLst>
          </p:cNvPr>
          <p:cNvSpPr>
            <a:spLocks noGrp="1"/>
          </p:cNvSpPr>
          <p:nvPr>
            <p:ph type="body" sz="quarter" idx="27" hasCustomPrompt="1"/>
          </p:nvPr>
        </p:nvSpPr>
        <p:spPr>
          <a:xfrm>
            <a:off x="536570" y="5926083"/>
            <a:ext cx="11118858" cy="745500"/>
          </a:xfrm>
        </p:spPr>
        <p:txBody>
          <a:bodyPr anchor="ctr">
            <a:normAutofit/>
          </a:bodyPr>
          <a:lstStyle>
            <a:lvl1pPr marL="0" indent="0" algn="ctr">
              <a:lnSpc>
                <a:spcPts val="2500"/>
              </a:lnSpc>
              <a:buNone/>
              <a:defRPr sz="1500" b="0" i="1">
                <a:latin typeface="Open Sans ExtraBold" pitchFamily="2" charset="0"/>
                <a:ea typeface="Open Sans ExtraBold" pitchFamily="2" charset="0"/>
                <a:cs typeface="Open Sans ExtraBold" pitchFamily="2" charset="0"/>
              </a:defRPr>
            </a:lvl1pPr>
            <a:lvl5pPr marL="1828800" indent="0">
              <a:buNone/>
              <a:defRPr/>
            </a:lvl5pPr>
          </a:lstStyle>
          <a:p>
            <a:pPr lvl="0"/>
            <a:r>
              <a:rPr lang="en-US"/>
              <a:t>{{ Summary Statement }}</a:t>
            </a:r>
          </a:p>
        </p:txBody>
      </p:sp>
      <p:cxnSp>
        <p:nvCxnSpPr>
          <p:cNvPr id="12" name="shape">
            <a:extLst>
              <a:ext uri="{FF2B5EF4-FFF2-40B4-BE49-F238E27FC236}">
                <a16:creationId xmlns:a16="http://schemas.microsoft.com/office/drawing/2014/main" id="{0969F836-887B-5CBC-E768-B345927F6F9D}"/>
              </a:ext>
            </a:extLst>
          </p:cNvPr>
          <p:cNvCxnSpPr>
            <a:cxnSpLocks/>
          </p:cNvCxnSpPr>
          <p:nvPr userDrawn="1"/>
        </p:nvCxnSpPr>
        <p:spPr>
          <a:xfrm>
            <a:off x="3498964" y="3530904"/>
            <a:ext cx="229052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hape">
            <a:extLst>
              <a:ext uri="{FF2B5EF4-FFF2-40B4-BE49-F238E27FC236}">
                <a16:creationId xmlns:a16="http://schemas.microsoft.com/office/drawing/2014/main" id="{2EE1E89A-5D8F-4DEF-616A-F9F39512D8CB}"/>
              </a:ext>
            </a:extLst>
          </p:cNvPr>
          <p:cNvCxnSpPr>
            <a:cxnSpLocks/>
          </p:cNvCxnSpPr>
          <p:nvPr userDrawn="1"/>
        </p:nvCxnSpPr>
        <p:spPr>
          <a:xfrm>
            <a:off x="6408161" y="3530904"/>
            <a:ext cx="229052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hape">
            <a:extLst>
              <a:ext uri="{FF2B5EF4-FFF2-40B4-BE49-F238E27FC236}">
                <a16:creationId xmlns:a16="http://schemas.microsoft.com/office/drawing/2014/main" id="{74D57EEC-221E-489E-0732-70DFF41AC0FE}"/>
              </a:ext>
            </a:extLst>
          </p:cNvPr>
          <p:cNvCxnSpPr>
            <a:cxnSpLocks/>
          </p:cNvCxnSpPr>
          <p:nvPr userDrawn="1"/>
        </p:nvCxnSpPr>
        <p:spPr>
          <a:xfrm>
            <a:off x="9287163" y="3530904"/>
            <a:ext cx="229052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olumn 4 icon">
            <a:extLst>
              <a:ext uri="{FF2B5EF4-FFF2-40B4-BE49-F238E27FC236}">
                <a16:creationId xmlns:a16="http://schemas.microsoft.com/office/drawing/2014/main" id="{DE208288-8D53-A84A-6725-711E66EA5896}"/>
              </a:ext>
            </a:extLst>
          </p:cNvPr>
          <p:cNvSpPr>
            <a:spLocks noGrp="1"/>
          </p:cNvSpPr>
          <p:nvPr>
            <p:ph type="pic" sz="quarter" idx="33" hasCustomPrompt="1"/>
          </p:nvPr>
        </p:nvSpPr>
        <p:spPr>
          <a:xfrm>
            <a:off x="9296951" y="2093746"/>
            <a:ext cx="764411" cy="764411"/>
          </a:xfrm>
          <a:prstGeom prst="rect">
            <a:avLst/>
          </a:prstGeom>
        </p:spPr>
        <p:txBody>
          <a:bodyPr/>
          <a:lstStyle>
            <a:lvl1pPr marL="0" indent="0">
              <a:buNone/>
              <a:defRPr sz="800"/>
            </a:lvl1pPr>
          </a:lstStyle>
          <a:p>
            <a:r>
              <a:rPr lang="en-US" dirty="0"/>
              <a:t>{{ </a:t>
            </a:r>
            <a:r>
              <a:rPr lang="en-US" dirty="0" err="1"/>
              <a:t>dynamic_icon_placeholder</a:t>
            </a:r>
            <a:r>
              <a:rPr lang="en-US" dirty="0"/>
              <a:t> }} Column 4</a:t>
            </a:r>
          </a:p>
        </p:txBody>
      </p:sp>
      <p:sp>
        <p:nvSpPr>
          <p:cNvPr id="21" name="Column 4 Text">
            <a:extLst>
              <a:ext uri="{FF2B5EF4-FFF2-40B4-BE49-F238E27FC236}">
                <a16:creationId xmlns:a16="http://schemas.microsoft.com/office/drawing/2014/main" id="{568E6D12-C9D5-84E3-7740-91A69451A98D}"/>
              </a:ext>
            </a:extLst>
          </p:cNvPr>
          <p:cNvSpPr>
            <a:spLocks noGrp="1"/>
          </p:cNvSpPr>
          <p:nvPr>
            <p:ph type="body" sz="quarter" idx="25" hasCustomPrompt="1"/>
          </p:nvPr>
        </p:nvSpPr>
        <p:spPr>
          <a:xfrm>
            <a:off x="9186549" y="3714160"/>
            <a:ext cx="2468880" cy="1618243"/>
          </a:xfrm>
        </p:spPr>
        <p:txBody>
          <a:bodyPr>
            <a:normAutofit/>
          </a:bodyPr>
          <a:lstStyle>
            <a:lvl1pPr marL="0" marR="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Column 4 Text</a:t>
            </a:r>
          </a:p>
        </p:txBody>
      </p:sp>
      <p:sp>
        <p:nvSpPr>
          <p:cNvPr id="19" name="Column 4 Title">
            <a:extLst>
              <a:ext uri="{FF2B5EF4-FFF2-40B4-BE49-F238E27FC236}">
                <a16:creationId xmlns:a16="http://schemas.microsoft.com/office/drawing/2014/main" id="{6DFCCDF3-43BF-BB02-67A8-6CEF5C352F6D}"/>
              </a:ext>
            </a:extLst>
          </p:cNvPr>
          <p:cNvSpPr>
            <a:spLocks noGrp="1"/>
          </p:cNvSpPr>
          <p:nvPr>
            <p:ph type="body" sz="quarter" idx="26" hasCustomPrompt="1"/>
          </p:nvPr>
        </p:nvSpPr>
        <p:spPr>
          <a:xfrm>
            <a:off x="9186549" y="2999852"/>
            <a:ext cx="2468880" cy="347472"/>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Column 4 Title</a:t>
            </a:r>
          </a:p>
        </p:txBody>
      </p:sp>
      <p:sp>
        <p:nvSpPr>
          <p:cNvPr id="18" name="Column 3 icon">
            <a:extLst>
              <a:ext uri="{FF2B5EF4-FFF2-40B4-BE49-F238E27FC236}">
                <a16:creationId xmlns:a16="http://schemas.microsoft.com/office/drawing/2014/main" id="{409948DB-0B92-D831-4CC7-820750BCC786}"/>
              </a:ext>
            </a:extLst>
          </p:cNvPr>
          <p:cNvSpPr>
            <a:spLocks noGrp="1"/>
          </p:cNvSpPr>
          <p:nvPr>
            <p:ph type="pic" sz="quarter" idx="31" hasCustomPrompt="1"/>
          </p:nvPr>
        </p:nvSpPr>
        <p:spPr>
          <a:xfrm>
            <a:off x="6378640" y="2094074"/>
            <a:ext cx="764411" cy="764411"/>
          </a:xfrm>
          <a:prstGeom prst="rect">
            <a:avLst/>
          </a:prstGeom>
        </p:spPr>
        <p:txBody>
          <a:bodyPr/>
          <a:lstStyle>
            <a:lvl1pPr marL="0" indent="0">
              <a:buNone/>
              <a:defRPr sz="800"/>
            </a:lvl1pPr>
          </a:lstStyle>
          <a:p>
            <a:r>
              <a:rPr lang="en-US" dirty="0"/>
              <a:t>{{ </a:t>
            </a:r>
            <a:r>
              <a:rPr lang="en-US" dirty="0" err="1"/>
              <a:t>dynamic_icon_placeholder</a:t>
            </a:r>
            <a:r>
              <a:rPr lang="en-US" dirty="0"/>
              <a:t> }} Column 3</a:t>
            </a:r>
          </a:p>
        </p:txBody>
      </p:sp>
      <p:sp>
        <p:nvSpPr>
          <p:cNvPr id="17" name="Column 3 Text">
            <a:extLst>
              <a:ext uri="{FF2B5EF4-FFF2-40B4-BE49-F238E27FC236}">
                <a16:creationId xmlns:a16="http://schemas.microsoft.com/office/drawing/2014/main" id="{0EE506DB-30E1-A02F-E95D-C876E8D49EAB}"/>
              </a:ext>
            </a:extLst>
          </p:cNvPr>
          <p:cNvSpPr>
            <a:spLocks noGrp="1"/>
          </p:cNvSpPr>
          <p:nvPr>
            <p:ph type="body" sz="quarter" idx="28" hasCustomPrompt="1"/>
          </p:nvPr>
        </p:nvSpPr>
        <p:spPr>
          <a:xfrm>
            <a:off x="6303223" y="3714160"/>
            <a:ext cx="2468880" cy="1618243"/>
          </a:xfrm>
        </p:spPr>
        <p:txBody>
          <a:bodyPr>
            <a:normAutofit/>
          </a:bodyPr>
          <a:lstStyle>
            <a:lvl1pPr marL="0" marR="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b="0" i="0" u="none" strike="noStrike" dirty="0">
                <a:solidFill>
                  <a:srgbClr val="000000"/>
                </a:solidFill>
                <a:effectLst/>
              </a:rPr>
              <a:t>Column 3 Text</a:t>
            </a:r>
            <a:endParaRPr lang="en-US" dirty="0"/>
          </a:p>
        </p:txBody>
      </p:sp>
      <p:sp>
        <p:nvSpPr>
          <p:cNvPr id="15" name="Column 3 Title">
            <a:extLst>
              <a:ext uri="{FF2B5EF4-FFF2-40B4-BE49-F238E27FC236}">
                <a16:creationId xmlns:a16="http://schemas.microsoft.com/office/drawing/2014/main" id="{F134ED02-2AE4-F01E-FB4F-53EB12007CD2}"/>
              </a:ext>
            </a:extLst>
          </p:cNvPr>
          <p:cNvSpPr>
            <a:spLocks noGrp="1"/>
          </p:cNvSpPr>
          <p:nvPr>
            <p:ph type="body" sz="quarter" idx="29" hasCustomPrompt="1"/>
          </p:nvPr>
        </p:nvSpPr>
        <p:spPr>
          <a:xfrm>
            <a:off x="6299571" y="3000180"/>
            <a:ext cx="2468880" cy="347472"/>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b="0" i="0" u="none" strike="noStrike" dirty="0">
                <a:solidFill>
                  <a:srgbClr val="000000"/>
                </a:solidFill>
                <a:effectLst/>
              </a:rPr>
              <a:t>Column 3 Title</a:t>
            </a:r>
            <a:endParaRPr lang="en-US" dirty="0"/>
          </a:p>
        </p:txBody>
      </p:sp>
      <p:sp>
        <p:nvSpPr>
          <p:cNvPr id="14" name="Column 2 icon">
            <a:extLst>
              <a:ext uri="{FF2B5EF4-FFF2-40B4-BE49-F238E27FC236}">
                <a16:creationId xmlns:a16="http://schemas.microsoft.com/office/drawing/2014/main" id="{86317148-E2BD-CEAF-B1D6-C3900FF39BE2}"/>
              </a:ext>
            </a:extLst>
          </p:cNvPr>
          <p:cNvSpPr>
            <a:spLocks noGrp="1"/>
          </p:cNvSpPr>
          <p:nvPr>
            <p:ph type="pic" sz="quarter" idx="30" hasCustomPrompt="1"/>
          </p:nvPr>
        </p:nvSpPr>
        <p:spPr>
          <a:xfrm>
            <a:off x="3498964" y="2093746"/>
            <a:ext cx="764411" cy="764411"/>
          </a:xfrm>
          <a:prstGeom prst="rect">
            <a:avLst/>
          </a:prstGeom>
        </p:spPr>
        <p:txBody>
          <a:bodyPr/>
          <a:lstStyle>
            <a:lvl1pPr marL="0" indent="0">
              <a:buNone/>
              <a:defRPr sz="800"/>
            </a:lvl1pPr>
          </a:lstStyle>
          <a:p>
            <a:r>
              <a:rPr lang="en-US" dirty="0"/>
              <a:t>{{ </a:t>
            </a:r>
            <a:r>
              <a:rPr lang="en-US" dirty="0" err="1"/>
              <a:t>dynamic_icon_placeholder</a:t>
            </a:r>
            <a:r>
              <a:rPr lang="en-US" dirty="0"/>
              <a:t> }} Column 2</a:t>
            </a:r>
          </a:p>
        </p:txBody>
      </p:sp>
      <p:sp>
        <p:nvSpPr>
          <p:cNvPr id="13" name="Column 2 Text">
            <a:extLst>
              <a:ext uri="{FF2B5EF4-FFF2-40B4-BE49-F238E27FC236}">
                <a16:creationId xmlns:a16="http://schemas.microsoft.com/office/drawing/2014/main" id="{B899F0FB-D4C2-4067-5C22-39A277145246}"/>
              </a:ext>
            </a:extLst>
          </p:cNvPr>
          <p:cNvSpPr>
            <a:spLocks noGrp="1"/>
          </p:cNvSpPr>
          <p:nvPr>
            <p:ph type="body" sz="quarter" idx="23" hasCustomPrompt="1"/>
          </p:nvPr>
        </p:nvSpPr>
        <p:spPr>
          <a:xfrm>
            <a:off x="3419897" y="3714160"/>
            <a:ext cx="2468880" cy="1618243"/>
          </a:xfrm>
        </p:spPr>
        <p:txBody>
          <a:bodyPr>
            <a:normAutofit/>
          </a:bodyPr>
          <a:lstStyle>
            <a:lvl1pPr marL="0" marR="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Column 2 Text</a:t>
            </a:r>
          </a:p>
        </p:txBody>
      </p:sp>
      <p:sp>
        <p:nvSpPr>
          <p:cNvPr id="11" name="Column 2 Title">
            <a:extLst>
              <a:ext uri="{FF2B5EF4-FFF2-40B4-BE49-F238E27FC236}">
                <a16:creationId xmlns:a16="http://schemas.microsoft.com/office/drawing/2014/main" id="{0CBBCF24-7B76-F95C-1ACD-EA228631D059}"/>
              </a:ext>
            </a:extLst>
          </p:cNvPr>
          <p:cNvSpPr>
            <a:spLocks noGrp="1"/>
          </p:cNvSpPr>
          <p:nvPr>
            <p:ph type="body" sz="quarter" idx="24" hasCustomPrompt="1"/>
          </p:nvPr>
        </p:nvSpPr>
        <p:spPr>
          <a:xfrm>
            <a:off x="3419895" y="2999852"/>
            <a:ext cx="2468880" cy="347472"/>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Column 2 Title</a:t>
            </a:r>
          </a:p>
        </p:txBody>
      </p:sp>
      <p:sp>
        <p:nvSpPr>
          <p:cNvPr id="10" name="Column 1 icon">
            <a:extLst>
              <a:ext uri="{FF2B5EF4-FFF2-40B4-BE49-F238E27FC236}">
                <a16:creationId xmlns:a16="http://schemas.microsoft.com/office/drawing/2014/main" id="{8F3F78E8-46DE-5A9B-01B8-D130B1F4F418}"/>
              </a:ext>
            </a:extLst>
          </p:cNvPr>
          <p:cNvSpPr>
            <a:spLocks noGrp="1"/>
          </p:cNvSpPr>
          <p:nvPr>
            <p:ph type="pic" sz="quarter" idx="20" hasCustomPrompt="1"/>
          </p:nvPr>
        </p:nvSpPr>
        <p:spPr>
          <a:xfrm>
            <a:off x="615638" y="2093746"/>
            <a:ext cx="764411" cy="764411"/>
          </a:xfrm>
          <a:prstGeom prst="rect">
            <a:avLst/>
          </a:prstGeom>
        </p:spPr>
        <p:txBody>
          <a:bodyPr/>
          <a:lstStyle>
            <a:lvl1pPr marL="0" indent="0">
              <a:buNone/>
              <a:defRPr sz="800"/>
            </a:lvl1pPr>
          </a:lstStyle>
          <a:p>
            <a:r>
              <a:rPr lang="en-US" dirty="0"/>
              <a:t>{{ </a:t>
            </a:r>
            <a:r>
              <a:rPr lang="en-US" dirty="0" err="1"/>
              <a:t>dynamic_icon_placeholder</a:t>
            </a:r>
            <a:r>
              <a:rPr lang="en-US" dirty="0"/>
              <a:t> }} Column 1</a:t>
            </a:r>
          </a:p>
          <a:p>
            <a:endParaRPr lang="en-US" dirty="0"/>
          </a:p>
        </p:txBody>
      </p:sp>
      <p:sp>
        <p:nvSpPr>
          <p:cNvPr id="9" name="Column 1 Text">
            <a:extLst>
              <a:ext uri="{FF2B5EF4-FFF2-40B4-BE49-F238E27FC236}">
                <a16:creationId xmlns:a16="http://schemas.microsoft.com/office/drawing/2014/main" id="{E40F31F9-071F-8184-FB1F-8EFFA7EBFA7C}"/>
              </a:ext>
            </a:extLst>
          </p:cNvPr>
          <p:cNvSpPr>
            <a:spLocks noGrp="1"/>
          </p:cNvSpPr>
          <p:nvPr>
            <p:ph type="body" sz="quarter" idx="21" hasCustomPrompt="1"/>
          </p:nvPr>
        </p:nvSpPr>
        <p:spPr>
          <a:xfrm>
            <a:off x="536571" y="3714160"/>
            <a:ext cx="2468880" cy="1618243"/>
          </a:xfrm>
        </p:spPr>
        <p:txBody>
          <a:bodyPr>
            <a:normAutofit/>
          </a:bodyPr>
          <a:lstStyle>
            <a:lvl1pPr marL="0" indent="0">
              <a:lnSpc>
                <a:spcPts val="1800"/>
              </a:lnSpc>
              <a:buNone/>
              <a:defRPr sz="12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Column 1 Text</a:t>
            </a:r>
          </a:p>
        </p:txBody>
      </p:sp>
      <p:sp>
        <p:nvSpPr>
          <p:cNvPr id="7" name="Column 1 Title">
            <a:extLst>
              <a:ext uri="{FF2B5EF4-FFF2-40B4-BE49-F238E27FC236}">
                <a16:creationId xmlns:a16="http://schemas.microsoft.com/office/drawing/2014/main" id="{48D71434-B506-F252-7160-4EE1277B5896}"/>
              </a:ext>
            </a:extLst>
          </p:cNvPr>
          <p:cNvSpPr>
            <a:spLocks noGrp="1"/>
          </p:cNvSpPr>
          <p:nvPr>
            <p:ph type="body" sz="quarter" idx="22" hasCustomPrompt="1"/>
          </p:nvPr>
        </p:nvSpPr>
        <p:spPr>
          <a:xfrm>
            <a:off x="536571" y="2999852"/>
            <a:ext cx="2468880" cy="347472"/>
          </a:xfrm>
        </p:spPr>
        <p:txBody>
          <a:bodyPr>
            <a:normAutofit/>
          </a:bodyPr>
          <a:lstStyle>
            <a:lvl1pPr marL="0" indent="0">
              <a:lnSpc>
                <a:spcPct val="100000"/>
              </a:lnSpc>
              <a:buNone/>
              <a:defRPr sz="1300" b="1" i="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Column 1 Title</a:t>
            </a:r>
          </a:p>
        </p:txBody>
      </p:sp>
      <p:sp>
        <p:nvSpPr>
          <p:cNvPr id="5" name="Slide Title">
            <a:extLst>
              <a:ext uri="{FF2B5EF4-FFF2-40B4-BE49-F238E27FC236}">
                <a16:creationId xmlns:a16="http://schemas.microsoft.com/office/drawing/2014/main" id="{C6F65872-04EA-774F-A2F6-83D7EFD67453}"/>
              </a:ext>
            </a:extLst>
          </p:cNvPr>
          <p:cNvSpPr>
            <a:spLocks noGrp="1"/>
          </p:cNvSpPr>
          <p:nvPr>
            <p:ph type="body" sz="quarter" idx="10" hasCustomPrompt="1"/>
          </p:nvPr>
        </p:nvSpPr>
        <p:spPr>
          <a:xfrm>
            <a:off x="536574" y="695426"/>
            <a:ext cx="11118858"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Slide Title</a:t>
            </a:r>
          </a:p>
        </p:txBody>
      </p:sp>
      <p:sp>
        <p:nvSpPr>
          <p:cNvPr id="6" name="Slide Subtitle">
            <a:extLst>
              <a:ext uri="{FF2B5EF4-FFF2-40B4-BE49-F238E27FC236}">
                <a16:creationId xmlns:a16="http://schemas.microsoft.com/office/drawing/2014/main" id="{8CE5BC79-0A48-AA69-6D86-48F6D15B142F}"/>
              </a:ext>
            </a:extLst>
          </p:cNvPr>
          <p:cNvSpPr>
            <a:spLocks noGrp="1"/>
          </p:cNvSpPr>
          <p:nvPr>
            <p:ph type="body" sz="quarter" idx="34" hasCustomPrompt="1"/>
          </p:nvPr>
        </p:nvSpPr>
        <p:spPr>
          <a:xfrm>
            <a:off x="536571" y="1183178"/>
            <a:ext cx="11118858" cy="676656"/>
          </a:xfrm>
        </p:spPr>
        <p:txBody>
          <a:bodyPr>
            <a:normAutofit/>
          </a:bodyPr>
          <a:lstStyle>
            <a:lvl1pPr marL="0" indent="0">
              <a:lnSpc>
                <a:spcPct val="100000"/>
              </a:lnSpc>
              <a:buNone/>
              <a:defRPr sz="16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Slide Subtitle</a:t>
            </a:r>
          </a:p>
        </p:txBody>
      </p:sp>
      <p:sp>
        <p:nvSpPr>
          <p:cNvPr id="4" name="Section Title">
            <a:extLst>
              <a:ext uri="{FF2B5EF4-FFF2-40B4-BE49-F238E27FC236}">
                <a16:creationId xmlns:a16="http://schemas.microsoft.com/office/drawing/2014/main" id="{0B0B3093-1F79-2691-54FC-3CA2B671113C}"/>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Tree>
    <p:extLst>
      <p:ext uri="{BB962C8B-B14F-4D97-AF65-F5344CB8AC3E}">
        <p14:creationId xmlns:p14="http://schemas.microsoft.com/office/powerpoint/2010/main" val="1331901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_venn_diagram_slide">
    <p:spTree>
      <p:nvGrpSpPr>
        <p:cNvPr id="1" name=""/>
        <p:cNvGrpSpPr/>
        <p:nvPr/>
      </p:nvGrpSpPr>
      <p:grpSpPr>
        <a:xfrm>
          <a:off x="0" y="0"/>
          <a:ext cx="0" cy="0"/>
          <a:chOff x="0" y="0"/>
          <a:chExt cx="0" cy="0"/>
        </a:xfrm>
      </p:grpSpPr>
      <p:cxnSp>
        <p:nvCxnSpPr>
          <p:cNvPr id="7" name="shape">
            <a:extLst>
              <a:ext uri="{FF2B5EF4-FFF2-40B4-BE49-F238E27FC236}">
                <a16:creationId xmlns:a16="http://schemas.microsoft.com/office/drawing/2014/main" id="{C3D766DD-822D-FE37-6EBC-521D513E0552}"/>
              </a:ext>
            </a:extLst>
          </p:cNvPr>
          <p:cNvCxnSpPr>
            <a:cxnSpLocks/>
            <a:stCxn id="11" idx="7"/>
          </p:cNvCxnSpPr>
          <p:nvPr userDrawn="1"/>
        </p:nvCxnSpPr>
        <p:spPr>
          <a:xfrm>
            <a:off x="7723179" y="3610991"/>
            <a:ext cx="731520" cy="0"/>
          </a:xfrm>
          <a:prstGeom prst="line">
            <a:avLst/>
          </a:prstGeom>
          <a:ln>
            <a:solidFill>
              <a:srgbClr val="C6EAFF"/>
            </a:solidFill>
          </a:ln>
        </p:spPr>
        <p:style>
          <a:lnRef idx="2">
            <a:schemeClr val="accent1"/>
          </a:lnRef>
          <a:fillRef idx="0">
            <a:schemeClr val="accent1"/>
          </a:fillRef>
          <a:effectRef idx="1">
            <a:schemeClr val="accent1"/>
          </a:effectRef>
          <a:fontRef idx="minor">
            <a:schemeClr val="tx1"/>
          </a:fontRef>
        </p:style>
      </p:cxnSp>
      <p:cxnSp>
        <p:nvCxnSpPr>
          <p:cNvPr id="8" name="shape">
            <a:extLst>
              <a:ext uri="{FF2B5EF4-FFF2-40B4-BE49-F238E27FC236}">
                <a16:creationId xmlns:a16="http://schemas.microsoft.com/office/drawing/2014/main" id="{91C466A9-72EE-64FD-3A3A-8536C317AB96}"/>
              </a:ext>
            </a:extLst>
          </p:cNvPr>
          <p:cNvCxnSpPr>
            <a:cxnSpLocks/>
          </p:cNvCxnSpPr>
          <p:nvPr userDrawn="1"/>
        </p:nvCxnSpPr>
        <p:spPr>
          <a:xfrm flipV="1">
            <a:off x="6896456" y="2186888"/>
            <a:ext cx="1554045" cy="0"/>
          </a:xfrm>
          <a:prstGeom prst="line">
            <a:avLst/>
          </a:prstGeom>
          <a:ln>
            <a:solidFill>
              <a:srgbClr val="F1F100"/>
            </a:solidFill>
          </a:ln>
        </p:spPr>
        <p:style>
          <a:lnRef idx="2">
            <a:schemeClr val="accent1"/>
          </a:lnRef>
          <a:fillRef idx="0">
            <a:schemeClr val="accent1"/>
          </a:fillRef>
          <a:effectRef idx="1">
            <a:schemeClr val="accent1"/>
          </a:effectRef>
          <a:fontRef idx="minor">
            <a:schemeClr val="tx1"/>
          </a:fontRef>
        </p:style>
      </p:cxnSp>
      <p:sp>
        <p:nvSpPr>
          <p:cNvPr id="9" name="shape">
            <a:extLst>
              <a:ext uri="{FF2B5EF4-FFF2-40B4-BE49-F238E27FC236}">
                <a16:creationId xmlns:a16="http://schemas.microsoft.com/office/drawing/2014/main" id="{B2A24726-895C-F54A-D7D3-37D0DE66B1F0}"/>
              </a:ext>
            </a:extLst>
          </p:cNvPr>
          <p:cNvSpPr/>
          <p:nvPr userDrawn="1"/>
        </p:nvSpPr>
        <p:spPr>
          <a:xfrm>
            <a:off x="4966210" y="1774654"/>
            <a:ext cx="2194560" cy="2194560"/>
          </a:xfrm>
          <a:prstGeom prst="ellipse">
            <a:avLst/>
          </a:prstGeom>
          <a:solidFill>
            <a:srgbClr val="E6E888">
              <a:alpha val="82745"/>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shape">
            <a:extLst>
              <a:ext uri="{FF2B5EF4-FFF2-40B4-BE49-F238E27FC236}">
                <a16:creationId xmlns:a16="http://schemas.microsoft.com/office/drawing/2014/main" id="{85AA9522-40E4-0765-CFCF-BE4AFE2F7266}"/>
              </a:ext>
            </a:extLst>
          </p:cNvPr>
          <p:cNvSpPr/>
          <p:nvPr userDrawn="1"/>
        </p:nvSpPr>
        <p:spPr>
          <a:xfrm>
            <a:off x="4102734" y="3289605"/>
            <a:ext cx="2194560" cy="2194560"/>
          </a:xfrm>
          <a:prstGeom prst="ellipse">
            <a:avLst/>
          </a:prstGeom>
          <a:solidFill>
            <a:srgbClr val="92D050">
              <a:alpha val="64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shape">
            <a:extLst>
              <a:ext uri="{FF2B5EF4-FFF2-40B4-BE49-F238E27FC236}">
                <a16:creationId xmlns:a16="http://schemas.microsoft.com/office/drawing/2014/main" id="{B8EFB391-4F22-7BEC-B44F-2E99C30C5A9C}"/>
              </a:ext>
            </a:extLst>
          </p:cNvPr>
          <p:cNvSpPr/>
          <p:nvPr userDrawn="1"/>
        </p:nvSpPr>
        <p:spPr>
          <a:xfrm>
            <a:off x="5850006" y="3289605"/>
            <a:ext cx="2194560" cy="2194560"/>
          </a:xfrm>
          <a:prstGeom prst="ellipse">
            <a:avLst/>
          </a:prstGeom>
          <a:solidFill>
            <a:srgbClr val="C6EAFF">
              <a:alpha val="84706"/>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2" name="shape">
            <a:extLst>
              <a:ext uri="{FF2B5EF4-FFF2-40B4-BE49-F238E27FC236}">
                <a16:creationId xmlns:a16="http://schemas.microsoft.com/office/drawing/2014/main" id="{66D0D1AA-60E6-A607-26AC-DB6817DB1477}"/>
              </a:ext>
            </a:extLst>
          </p:cNvPr>
          <p:cNvCxnSpPr>
            <a:cxnSpLocks/>
            <a:stCxn id="10" idx="5"/>
          </p:cNvCxnSpPr>
          <p:nvPr userDrawn="1"/>
        </p:nvCxnSpPr>
        <p:spPr>
          <a:xfrm flipV="1">
            <a:off x="5975908" y="5124542"/>
            <a:ext cx="2474593" cy="0"/>
          </a:xfrm>
          <a:prstGeom prst="line">
            <a:avLst/>
          </a:prstGeom>
          <a:ln>
            <a:solidFill>
              <a:srgbClr val="BBE293"/>
            </a:solidFill>
          </a:ln>
        </p:spPr>
        <p:style>
          <a:lnRef idx="2">
            <a:schemeClr val="accent1"/>
          </a:lnRef>
          <a:fillRef idx="0">
            <a:schemeClr val="accent1"/>
          </a:fillRef>
          <a:effectRef idx="1">
            <a:schemeClr val="accent1"/>
          </a:effectRef>
          <a:fontRef idx="minor">
            <a:schemeClr val="tx1"/>
          </a:fontRef>
        </p:style>
      </p:cxnSp>
      <p:sp>
        <p:nvSpPr>
          <p:cNvPr id="22" name="ai generated label">
            <a:extLst>
              <a:ext uri="{FF2B5EF4-FFF2-40B4-BE49-F238E27FC236}">
                <a16:creationId xmlns:a16="http://schemas.microsoft.com/office/drawing/2014/main" id="{05C2DBD2-9C1D-F733-2CA0-717195B46A0A}"/>
              </a:ext>
            </a:extLst>
          </p:cNvPr>
          <p:cNvSpPr>
            <a:spLocks noGrp="1"/>
          </p:cNvSpPr>
          <p:nvPr>
            <p:ph type="body" sz="quarter" idx="22" hasCustomPrompt="1"/>
          </p:nvPr>
        </p:nvSpPr>
        <p:spPr>
          <a:xfrm>
            <a:off x="9171362" y="285406"/>
            <a:ext cx="2428967" cy="311150"/>
          </a:xfrm>
        </p:spPr>
        <p:txBody>
          <a:bodyPr>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300" b="1" i="0">
                <a:solidFill>
                  <a:srgbClr val="FF0000"/>
                </a:solidFill>
                <a:latin typeface="Open Sans SemiBold" pitchFamily="2" charset="0"/>
                <a:ea typeface="Open Sans SemiBold" pitchFamily="2" charset="0"/>
                <a:cs typeface="Open Sans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label }}</a:t>
            </a:r>
          </a:p>
        </p:txBody>
      </p:sp>
      <p:sp>
        <p:nvSpPr>
          <p:cNvPr id="21" name="Category 3 bullet points">
            <a:extLst>
              <a:ext uri="{FF2B5EF4-FFF2-40B4-BE49-F238E27FC236}">
                <a16:creationId xmlns:a16="http://schemas.microsoft.com/office/drawing/2014/main" id="{DAE6DC66-1EBD-393C-47C5-8B654F494F17}"/>
              </a:ext>
            </a:extLst>
          </p:cNvPr>
          <p:cNvSpPr>
            <a:spLocks noGrp="1"/>
          </p:cNvSpPr>
          <p:nvPr>
            <p:ph type="body" sz="quarter" idx="38" hasCustomPrompt="1"/>
          </p:nvPr>
        </p:nvSpPr>
        <p:spPr>
          <a:xfrm>
            <a:off x="8512692" y="5080067"/>
            <a:ext cx="3185709" cy="947997"/>
          </a:xfrm>
        </p:spPr>
        <p:txBody>
          <a:bodyPr anchor="t">
            <a:normAutofit/>
          </a:bodyPr>
          <a:lstStyle>
            <a:lvl1pPr marL="0" indent="0" algn="l">
              <a:lnSpc>
                <a:spcPct val="100000"/>
              </a:lnSpc>
              <a:spcBef>
                <a:spcPts val="400"/>
              </a:spcBef>
              <a:buFont typeface="Arial" panose="020B0604020202020204" pitchFamily="34" charset="0"/>
              <a:buNone/>
              <a:defRPr sz="11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Category 3 bullet points</a:t>
            </a:r>
          </a:p>
          <a:p>
            <a:pPr lvl="0"/>
            <a:endParaRPr lang="en-US"/>
          </a:p>
          <a:p>
            <a:pPr lvl="0"/>
            <a:endParaRPr lang="en-US"/>
          </a:p>
        </p:txBody>
      </p:sp>
      <p:sp>
        <p:nvSpPr>
          <p:cNvPr id="20" name="Category 3 Question">
            <a:extLst>
              <a:ext uri="{FF2B5EF4-FFF2-40B4-BE49-F238E27FC236}">
                <a16:creationId xmlns:a16="http://schemas.microsoft.com/office/drawing/2014/main" id="{36EC6529-AD68-0C42-0081-6639D96DE0B3}"/>
              </a:ext>
            </a:extLst>
          </p:cNvPr>
          <p:cNvSpPr>
            <a:spLocks noGrp="1"/>
          </p:cNvSpPr>
          <p:nvPr>
            <p:ph type="body" sz="quarter" idx="37" hasCustomPrompt="1"/>
          </p:nvPr>
        </p:nvSpPr>
        <p:spPr>
          <a:xfrm>
            <a:off x="8504230" y="4834222"/>
            <a:ext cx="3185709" cy="252722"/>
          </a:xfrm>
          <a:noFill/>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1" i="0">
                <a:solidFill>
                  <a:srgbClr val="69C05B"/>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Category 3 Question</a:t>
            </a:r>
          </a:p>
        </p:txBody>
      </p:sp>
      <p:sp>
        <p:nvSpPr>
          <p:cNvPr id="19" name="Category Name 3">
            <a:extLst>
              <a:ext uri="{FF2B5EF4-FFF2-40B4-BE49-F238E27FC236}">
                <a16:creationId xmlns:a16="http://schemas.microsoft.com/office/drawing/2014/main" id="{F9998878-F2B1-4DE7-D78B-D6BCF907ED1A}"/>
              </a:ext>
            </a:extLst>
          </p:cNvPr>
          <p:cNvSpPr>
            <a:spLocks noGrp="1"/>
          </p:cNvSpPr>
          <p:nvPr>
            <p:ph type="body" sz="quarter" idx="31" hasCustomPrompt="1"/>
          </p:nvPr>
        </p:nvSpPr>
        <p:spPr>
          <a:xfrm>
            <a:off x="4348728" y="4135403"/>
            <a:ext cx="1724763" cy="483754"/>
          </a:xfrm>
        </p:spPr>
        <p:txBody>
          <a:bodyPr anchor="ctr">
            <a:normAutofit/>
          </a:bodyPr>
          <a:lstStyle>
            <a:lvl1pPr marL="0" indent="0" algn="ctr">
              <a:lnSpc>
                <a:spcPct val="100000"/>
              </a:lnSpc>
              <a:buNone/>
              <a:defRPr sz="1100" b="1" i="0" spc="200" baseline="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Category Name 3</a:t>
            </a:r>
          </a:p>
        </p:txBody>
      </p:sp>
      <p:sp>
        <p:nvSpPr>
          <p:cNvPr id="18" name="Category 2 bullet points">
            <a:extLst>
              <a:ext uri="{FF2B5EF4-FFF2-40B4-BE49-F238E27FC236}">
                <a16:creationId xmlns:a16="http://schemas.microsoft.com/office/drawing/2014/main" id="{2ACAC32E-377E-3E01-9B89-70BC34FCEE57}"/>
              </a:ext>
            </a:extLst>
          </p:cNvPr>
          <p:cNvSpPr>
            <a:spLocks noGrp="1"/>
          </p:cNvSpPr>
          <p:nvPr>
            <p:ph type="body" sz="quarter" idx="40" hasCustomPrompt="1"/>
          </p:nvPr>
        </p:nvSpPr>
        <p:spPr>
          <a:xfrm>
            <a:off x="8495767" y="3660054"/>
            <a:ext cx="3185709" cy="947997"/>
          </a:xfrm>
        </p:spPr>
        <p:txBody>
          <a:bodyPr anchor="t">
            <a:normAutofit/>
          </a:bodyPr>
          <a:lstStyle>
            <a:lvl1pPr marL="0" indent="0" algn="l">
              <a:lnSpc>
                <a:spcPct val="100000"/>
              </a:lnSpc>
              <a:spcBef>
                <a:spcPts val="400"/>
              </a:spcBef>
              <a:buFont typeface="Arial" panose="020B0604020202020204" pitchFamily="34" charset="0"/>
              <a:buNone/>
              <a:defRPr sz="11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Category 2 bullet points</a:t>
            </a:r>
          </a:p>
        </p:txBody>
      </p:sp>
      <p:sp>
        <p:nvSpPr>
          <p:cNvPr id="17" name="Category 2 Question">
            <a:extLst>
              <a:ext uri="{FF2B5EF4-FFF2-40B4-BE49-F238E27FC236}">
                <a16:creationId xmlns:a16="http://schemas.microsoft.com/office/drawing/2014/main" id="{3771E787-FDD6-D1A1-E966-329164CEEABA}"/>
              </a:ext>
            </a:extLst>
          </p:cNvPr>
          <p:cNvSpPr>
            <a:spLocks noGrp="1"/>
          </p:cNvSpPr>
          <p:nvPr>
            <p:ph type="body" sz="quarter" idx="35" hasCustomPrompt="1"/>
          </p:nvPr>
        </p:nvSpPr>
        <p:spPr>
          <a:xfrm>
            <a:off x="8495768" y="3395418"/>
            <a:ext cx="3185709" cy="252722"/>
          </a:xfrm>
          <a:noFill/>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1" i="0">
                <a:solidFill>
                  <a:srgbClr val="5FACD0"/>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Category 2 Question</a:t>
            </a:r>
          </a:p>
        </p:txBody>
      </p:sp>
      <p:sp>
        <p:nvSpPr>
          <p:cNvPr id="16" name="Category Name 2">
            <a:extLst>
              <a:ext uri="{FF2B5EF4-FFF2-40B4-BE49-F238E27FC236}">
                <a16:creationId xmlns:a16="http://schemas.microsoft.com/office/drawing/2014/main" id="{7C33D508-8A18-E2D2-9495-5C24E42F1356}"/>
              </a:ext>
            </a:extLst>
          </p:cNvPr>
          <p:cNvSpPr>
            <a:spLocks noGrp="1"/>
          </p:cNvSpPr>
          <p:nvPr>
            <p:ph type="body" sz="quarter" idx="32" hasCustomPrompt="1"/>
          </p:nvPr>
        </p:nvSpPr>
        <p:spPr>
          <a:xfrm>
            <a:off x="6096001" y="4135403"/>
            <a:ext cx="1789568" cy="493359"/>
          </a:xfrm>
        </p:spPr>
        <p:txBody>
          <a:bodyPr anchor="ctr">
            <a:normAutofit/>
          </a:bodyPr>
          <a:lstStyle>
            <a:lvl1pPr marL="0" indent="0" algn="ctr">
              <a:lnSpc>
                <a:spcPct val="100000"/>
              </a:lnSpc>
              <a:buNone/>
              <a:defRPr sz="1100" b="1" i="0" spc="200" baseline="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Category Name 2</a:t>
            </a:r>
          </a:p>
        </p:txBody>
      </p:sp>
      <p:sp>
        <p:nvSpPr>
          <p:cNvPr id="15" name="Category 1 bullet points">
            <a:extLst>
              <a:ext uri="{FF2B5EF4-FFF2-40B4-BE49-F238E27FC236}">
                <a16:creationId xmlns:a16="http://schemas.microsoft.com/office/drawing/2014/main" id="{513A28C1-E2C6-7ED6-4F47-0786DEADF081}"/>
              </a:ext>
            </a:extLst>
          </p:cNvPr>
          <p:cNvSpPr>
            <a:spLocks noGrp="1"/>
          </p:cNvSpPr>
          <p:nvPr>
            <p:ph type="body" sz="quarter" idx="41" hasCustomPrompt="1"/>
          </p:nvPr>
        </p:nvSpPr>
        <p:spPr>
          <a:xfrm>
            <a:off x="8495766" y="2205939"/>
            <a:ext cx="3185709" cy="947997"/>
          </a:xfrm>
        </p:spPr>
        <p:txBody>
          <a:bodyPr anchor="t">
            <a:normAutofit/>
          </a:bodyPr>
          <a:lstStyle>
            <a:lvl1pPr marL="0" indent="0" algn="l">
              <a:lnSpc>
                <a:spcPct val="100000"/>
              </a:lnSpc>
              <a:spcBef>
                <a:spcPts val="400"/>
              </a:spcBef>
              <a:buFont typeface="Arial" panose="020B0604020202020204" pitchFamily="34" charset="0"/>
              <a:buNone/>
              <a:defRPr sz="1100" b="0" i="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Category 1 bullet points</a:t>
            </a:r>
          </a:p>
        </p:txBody>
      </p:sp>
      <p:sp>
        <p:nvSpPr>
          <p:cNvPr id="14" name="Category 1 Question">
            <a:extLst>
              <a:ext uri="{FF2B5EF4-FFF2-40B4-BE49-F238E27FC236}">
                <a16:creationId xmlns:a16="http://schemas.microsoft.com/office/drawing/2014/main" id="{AA45E628-9F14-ECA8-0834-15386E314794}"/>
              </a:ext>
            </a:extLst>
          </p:cNvPr>
          <p:cNvSpPr>
            <a:spLocks noGrp="1"/>
          </p:cNvSpPr>
          <p:nvPr>
            <p:ph type="body" sz="quarter" idx="24" hasCustomPrompt="1"/>
          </p:nvPr>
        </p:nvSpPr>
        <p:spPr>
          <a:xfrm>
            <a:off x="8495768" y="1951289"/>
            <a:ext cx="3185709" cy="252722"/>
          </a:xfrm>
          <a:noFill/>
        </p:spPr>
        <p:txBody>
          <a:bodyPr anchor="ctr">
            <a:normAutofit/>
          </a:bodyPr>
          <a:lstStyle>
            <a:lvl1pPr marL="0" indent="0" algn="l">
              <a:lnSpc>
                <a:spcPct val="100000"/>
              </a:lnSpc>
              <a:buNone/>
              <a:defRPr sz="1200" b="1" i="0">
                <a:solidFill>
                  <a:srgbClr val="D8DB4E"/>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Category 1 Question</a:t>
            </a:r>
          </a:p>
        </p:txBody>
      </p:sp>
      <p:sp>
        <p:nvSpPr>
          <p:cNvPr id="13" name="Category Name 1">
            <a:extLst>
              <a:ext uri="{FF2B5EF4-FFF2-40B4-BE49-F238E27FC236}">
                <a16:creationId xmlns:a16="http://schemas.microsoft.com/office/drawing/2014/main" id="{FE206FC5-B976-36AD-B432-2BECBC704C94}"/>
              </a:ext>
            </a:extLst>
          </p:cNvPr>
          <p:cNvSpPr>
            <a:spLocks noGrp="1"/>
          </p:cNvSpPr>
          <p:nvPr>
            <p:ph type="body" sz="quarter" idx="33" hasCustomPrompt="1"/>
          </p:nvPr>
        </p:nvSpPr>
        <p:spPr>
          <a:xfrm>
            <a:off x="5039516" y="2630057"/>
            <a:ext cx="2056801" cy="483754"/>
          </a:xfrm>
        </p:spPr>
        <p:txBody>
          <a:bodyPr anchor="ctr">
            <a:normAutofit/>
          </a:bodyPr>
          <a:lstStyle>
            <a:lvl1pPr marL="0" indent="0" algn="ctr">
              <a:lnSpc>
                <a:spcPct val="100000"/>
              </a:lnSpc>
              <a:buNone/>
              <a:defRPr sz="1100" b="1" i="0" spc="200" baseline="0">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dirty="0"/>
              <a:t>Category Name 1</a:t>
            </a:r>
          </a:p>
        </p:txBody>
      </p:sp>
      <p:sp>
        <p:nvSpPr>
          <p:cNvPr id="6" name="Supporting Text">
            <a:extLst>
              <a:ext uri="{FF2B5EF4-FFF2-40B4-BE49-F238E27FC236}">
                <a16:creationId xmlns:a16="http://schemas.microsoft.com/office/drawing/2014/main" id="{C109DCFC-4270-9D10-E27B-1AFC50AA0C1C}"/>
              </a:ext>
            </a:extLst>
          </p:cNvPr>
          <p:cNvSpPr>
            <a:spLocks noGrp="1"/>
          </p:cNvSpPr>
          <p:nvPr>
            <p:ph type="body" sz="quarter" idx="26" hasCustomPrompt="1"/>
          </p:nvPr>
        </p:nvSpPr>
        <p:spPr>
          <a:xfrm>
            <a:off x="540644" y="2110183"/>
            <a:ext cx="3219301" cy="3195157"/>
          </a:xfrm>
        </p:spPr>
        <p:txBody>
          <a:bodyPr anchor="ctr">
            <a:normAutofit/>
          </a:bodyPr>
          <a:lstStyle>
            <a:lvl1pPr marL="0" indent="0">
              <a:lnSpc>
                <a:spcPts val="1980"/>
              </a:lnSpc>
              <a:buNone/>
              <a:defRPr sz="1400" b="0" i="0">
                <a:latin typeface="Open Sans Light" panose="020B0606030504020204" pitchFamily="34" charset="0"/>
                <a:ea typeface="Open Sans Light" panose="020B0606030504020204" pitchFamily="34" charset="0"/>
                <a:cs typeface="Open Sans Light" panose="020B0606030504020204" pitchFamily="34" charset="0"/>
              </a:defRPr>
            </a:lvl1pPr>
            <a:lvl5pPr marL="1828800" indent="0">
              <a:buNone/>
              <a:defRPr/>
            </a:lvl5pPr>
          </a:lstStyle>
          <a:p>
            <a:pPr lvl="0"/>
            <a:r>
              <a:rPr lang="en-US"/>
              <a:t>Supporting text</a:t>
            </a:r>
          </a:p>
        </p:txBody>
      </p:sp>
      <p:sp>
        <p:nvSpPr>
          <p:cNvPr id="5" name="Slide Title">
            <a:extLst>
              <a:ext uri="{FF2B5EF4-FFF2-40B4-BE49-F238E27FC236}">
                <a16:creationId xmlns:a16="http://schemas.microsoft.com/office/drawing/2014/main" id="{4587318E-41BE-E4C6-EF71-32868F31E4A0}"/>
              </a:ext>
            </a:extLst>
          </p:cNvPr>
          <p:cNvSpPr>
            <a:spLocks noGrp="1"/>
          </p:cNvSpPr>
          <p:nvPr>
            <p:ph type="body" sz="quarter" idx="39" hasCustomPrompt="1"/>
          </p:nvPr>
        </p:nvSpPr>
        <p:spPr>
          <a:xfrm>
            <a:off x="536574" y="695426"/>
            <a:ext cx="11116562" cy="457200"/>
          </a:xfrm>
        </p:spPr>
        <p:txBody>
          <a:bodyPr anchor="ctr">
            <a:normAutofit/>
          </a:bodyPr>
          <a:lstStyle>
            <a:lvl1pPr marL="0" indent="0">
              <a:lnSpc>
                <a:spcPct val="100000"/>
              </a:lnSpc>
              <a:buNone/>
              <a:defRPr sz="24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dirty="0"/>
              <a:t>Slide Title</a:t>
            </a:r>
          </a:p>
        </p:txBody>
      </p:sp>
      <p:sp>
        <p:nvSpPr>
          <p:cNvPr id="4" name="Section Title">
            <a:extLst>
              <a:ext uri="{FF2B5EF4-FFF2-40B4-BE49-F238E27FC236}">
                <a16:creationId xmlns:a16="http://schemas.microsoft.com/office/drawing/2014/main" id="{B5723F31-4D83-B6F6-E3DB-AE0A7E9C2048}"/>
              </a:ext>
            </a:extLst>
          </p:cNvPr>
          <p:cNvSpPr>
            <a:spLocks noGrp="1"/>
          </p:cNvSpPr>
          <p:nvPr>
            <p:ph type="body" sz="quarter" idx="19" hasCustomPrompt="1"/>
          </p:nvPr>
        </p:nvSpPr>
        <p:spPr>
          <a:xfrm>
            <a:off x="536575" y="301800"/>
            <a:ext cx="5803330" cy="222138"/>
          </a:xfrm>
        </p:spPr>
        <p:txBody>
          <a:bodyPr anchor="ctr">
            <a:normAutofit/>
          </a:bodyPr>
          <a:lstStyle>
            <a:lvl1pPr marL="0" indent="0">
              <a:lnSpc>
                <a:spcPct val="100000"/>
              </a:lnSpc>
              <a:buNone/>
              <a:defRPr sz="1100" b="1" i="0" spc="300">
                <a:solidFill>
                  <a:srgbClr val="A6A6A6"/>
                </a:solidFill>
                <a:latin typeface="Open Sans SemiBold" panose="020B0606030504020204" pitchFamily="34" charset="0"/>
                <a:ea typeface="Open Sans SemiBold" panose="020B0606030504020204" pitchFamily="34" charset="0"/>
                <a:cs typeface="Open Sans SemiBold" panose="020B0606030504020204" pitchFamily="34" charset="0"/>
              </a:defRPr>
            </a:lvl1pPr>
            <a:lvl5pPr marL="1828800" indent="0">
              <a:buNone/>
              <a:defRPr/>
            </a:lvl5pPr>
          </a:lstStyle>
          <a:p>
            <a:pPr lvl="0"/>
            <a:r>
              <a:rPr lang="en-US"/>
              <a:t>SECTION TITLE</a:t>
            </a:r>
          </a:p>
        </p:txBody>
      </p:sp>
    </p:spTree>
    <p:extLst>
      <p:ext uri="{BB962C8B-B14F-4D97-AF65-F5344CB8AC3E}">
        <p14:creationId xmlns:p14="http://schemas.microsoft.com/office/powerpoint/2010/main" val="3190438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8F49D4-AED9-032F-70D7-28E33C8D22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98B9EE-88D1-EF82-4DBC-F59527431A5E}"/>
              </a:ext>
            </a:extLst>
          </p:cNvPr>
          <p:cNvSpPr>
            <a:spLocks noGrp="1"/>
          </p:cNvSpPr>
          <p:nvPr>
            <p:ph type="body" idx="1"/>
          </p:nvPr>
        </p:nvSpPr>
        <p:spPr>
          <a:xfrm>
            <a:off x="838200" y="1825625"/>
            <a:ext cx="10515600" cy="29269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6"/>
            <a:endParaRPr lang="en-US"/>
          </a:p>
        </p:txBody>
      </p:sp>
    </p:spTree>
    <p:extLst>
      <p:ext uri="{BB962C8B-B14F-4D97-AF65-F5344CB8AC3E}">
        <p14:creationId xmlns:p14="http://schemas.microsoft.com/office/powerpoint/2010/main" val="2001015782"/>
      </p:ext>
    </p:extLst>
  </p:cSld>
  <p:clrMap bg1="lt1" tx1="dk1" bg2="lt2" tx2="dk2" accent1="accent1" accent2="accent2" accent3="accent3" accent4="accent4" accent5="accent5" accent6="accent6" hlink="hlink" folHlink="folHlink"/>
  <p:sldLayoutIdLst>
    <p:sldLayoutId id="2147483737" r:id="rId1"/>
    <p:sldLayoutId id="2147483715"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1" r:id="rId25"/>
    <p:sldLayoutId id="2147483762" r:id="rId26"/>
    <p:sldLayoutId id="2147483760" r:id="rId27"/>
  </p:sldLayoutIdLst>
  <p:txStyles>
    <p:titleStyle>
      <a:lvl1pPr algn="l" defTabSz="914400" rtl="0" eaLnBrk="1" latinLnBrk="0" hangingPunct="1">
        <a:lnSpc>
          <a:spcPct val="90000"/>
        </a:lnSpc>
        <a:spcBef>
          <a:spcPct val="0"/>
        </a:spcBef>
        <a:buNone/>
        <a:defRPr sz="4400" b="1" i="0" kern="1200" baseline="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baseline="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baseline="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9.w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8.wmf"/><Relationship Id="rId1" Type="http://schemas.openxmlformats.org/officeDocument/2006/relationships/slideLayout" Target="../slideLayouts/slideLayout25.xml"/><Relationship Id="rId4" Type="http://schemas.openxmlformats.org/officeDocument/2006/relationships/image" Target="../media/image29.wmf"/></Relationships>
</file>

<file path=ppt/slides/_rels/slide12.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22.xml"/><Relationship Id="rId5" Type="http://schemas.openxmlformats.org/officeDocument/2006/relationships/image" Target="../media/image26.wmf"/><Relationship Id="rId4" Type="http://schemas.openxmlformats.org/officeDocument/2006/relationships/image" Target="../media/image28.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features/copilot" TargetMode="External"/><Relationship Id="rId2" Type="http://schemas.openxmlformats.org/officeDocument/2006/relationships/hyperlink" Target="https://docs.github.com/en/copilot" TargetMode="External"/><Relationship Id="rId1" Type="http://schemas.openxmlformats.org/officeDocument/2006/relationships/slideLayout" Target="../slideLayouts/slideLayout26.xml"/><Relationship Id="rId6" Type="http://schemas.openxmlformats.org/officeDocument/2006/relationships/hyperlink" Target="https://plugins.jetbrains.com/plugin/17718-github-copilot" TargetMode="External"/><Relationship Id="rId5" Type="http://schemas.openxmlformats.org/officeDocument/2006/relationships/hyperlink" Target="https://marketplace.visualstudio.com/items?itemName=GitHub.copilot" TargetMode="External"/><Relationship Id="rId4" Type="http://schemas.openxmlformats.org/officeDocument/2006/relationships/hyperlink" Target="https://github.blog/category/copilot/"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slideLayout" Target="../slideLayouts/slideLayout6.xml"/><Relationship Id="rId4" Type="http://schemas.openxmlformats.org/officeDocument/2006/relationships/image" Target="../media/image27.wmf"/></Relationships>
</file>

<file path=ppt/slides/_rels/slide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slideLayout" Target="../slideLayouts/slideLayout8.xml"/><Relationship Id="rId4" Type="http://schemas.openxmlformats.org/officeDocument/2006/relationships/image" Target="../media/image26.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mage.png"/>
          <p:cNvPicPr>
            <a:picLocks noChangeAspect="1"/>
          </p:cNvPicPr>
          <p:nvPr/>
        </p:nvPicPr>
        <p:blipFill>
          <a:blip r:embed="rId2"/>
          <a:stretch>
            <a:fillRect/>
          </a:stretch>
        </p:blipFill>
        <p:spPr>
          <a:xfrm>
            <a:off x="0" y="0"/>
            <a:ext cx="12192000" cy="6858000"/>
          </a:xfrm>
          <a:prstGeom prst="rect">
            <a:avLst/>
          </a:prstGeom>
        </p:spPr>
      </p:pic>
      <p:sp>
        <p:nvSpPr>
          <p:cNvPr id="3" name="Subtitle 2"/>
          <p:cNvSpPr>
            <a:spLocks noGrp="1"/>
          </p:cNvSpPr>
          <p:nvPr>
            <p:ph type="subTitle" idx="1"/>
          </p:nvPr>
        </p:nvSpPr>
        <p:spPr/>
        <p:txBody>
          <a:bodyPr/>
          <a:lstStyle/>
          <a:p>
            <a:r>
              <a:t>Unlocking Developer Efficiency with GitHub Copilot</a:t>
            </a:r>
          </a:p>
        </p:txBody>
      </p:sp>
      <p:sp>
        <p:nvSpPr>
          <p:cNvPr id="4" name="Text Placeholder 3"/>
          <p:cNvSpPr>
            <a:spLocks noGrp="1"/>
          </p:cNvSpPr>
          <p:nvPr>
            <p:ph type="body" sz="quarter" idx="19"/>
          </p:nvPr>
        </p:nvSpPr>
        <p:spPr/>
        <p:txBody>
          <a:bodyPr/>
          <a:lstStyle/>
          <a:p>
            <a:r>
              <a:t>Created by Sidekick</a:t>
            </a:r>
          </a:p>
        </p:txBody>
      </p:sp>
      <p:sp>
        <p:nvSpPr>
          <p:cNvPr id="5" name="Text Placeholder 4"/>
          <p:cNvSpPr>
            <a:spLocks noGrp="1"/>
          </p:cNvSpPr>
          <p:nvPr>
            <p:ph type="body" sz="quarter" idx="20"/>
          </p:nvPr>
        </p:nvSpPr>
        <p:spPr/>
        <p:txBody>
          <a:bodyPr/>
          <a:lstStyle/>
          <a:p>
            <a:r>
              <a:t>Sep 03, 2025</a:t>
            </a:r>
          </a:p>
        </p:txBody>
      </p:sp>
      <p:sp>
        <p:nvSpPr>
          <p:cNvPr id="6" name="Text Placeholder 5"/>
          <p:cNvSpPr>
            <a:spLocks noGrp="1"/>
          </p:cNvSpPr>
          <p:nvPr>
            <p:ph type="body" sz="quarter" idx="22"/>
          </p:nvPr>
        </p:nvSpPr>
        <p:spPr/>
        <p:txBody>
          <a:bodyPr/>
          <a:lstStyle/>
          <a:p>
            <a:r>
              <a:t>AI Generated Draft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1"/>
          </p:nvPr>
        </p:nvSpPr>
        <p:spPr/>
        <p:txBody>
          <a:bodyPr/>
          <a:lstStyle/>
          <a:p>
            <a:r>
              <a:t>AI Generated Draft</a:t>
            </a:r>
          </a:p>
        </p:txBody>
      </p:sp>
      <p:sp>
        <p:nvSpPr>
          <p:cNvPr id="3" name="Text Placeholder 2"/>
          <p:cNvSpPr>
            <a:spLocks noGrp="1"/>
          </p:cNvSpPr>
          <p:nvPr>
            <p:ph type="body" sz="quarter" idx="27"/>
          </p:nvPr>
        </p:nvSpPr>
        <p:spPr/>
        <p:txBody>
          <a:bodyPr/>
          <a:lstStyle/>
          <a:p>
            <a:r>
              <a:rPr lang="en-US" dirty="0"/>
              <a:t>A</a:t>
            </a:r>
            <a:r>
              <a:rPr dirty="0"/>
              <a:t>utomati</a:t>
            </a:r>
            <a:r>
              <a:rPr lang="en-US" dirty="0"/>
              <a:t>on</a:t>
            </a:r>
            <a:endParaRPr dirty="0"/>
          </a:p>
        </p:txBody>
      </p:sp>
      <p:pic>
        <p:nvPicPr>
          <p:cNvPr id="19" name="Picture 18" descr="image.wmf"/>
          <p:cNvPicPr>
            <a:picLocks noChangeAspect="1"/>
          </p:cNvPicPr>
          <p:nvPr/>
        </p:nvPicPr>
        <p:blipFill>
          <a:blip r:embed="rId2"/>
          <a:stretch>
            <a:fillRect/>
          </a:stretch>
        </p:blipFill>
        <p:spPr>
          <a:xfrm>
            <a:off x="8416136" y="2020196"/>
            <a:ext cx="836195" cy="836195"/>
          </a:xfrm>
          <a:prstGeom prst="rect">
            <a:avLst/>
          </a:prstGeom>
        </p:spPr>
      </p:pic>
      <p:sp>
        <p:nvSpPr>
          <p:cNvPr id="5" name="Text Placeholder 4"/>
          <p:cNvSpPr>
            <a:spLocks noGrp="1"/>
          </p:cNvSpPr>
          <p:nvPr>
            <p:ph type="body" sz="quarter" idx="25"/>
          </p:nvPr>
        </p:nvSpPr>
        <p:spPr/>
        <p:txBody>
          <a:bodyPr/>
          <a:lstStyle/>
          <a:p>
            <a:r>
              <a:t>Copilot offers customizable settings for languages, code style, and privacy, allowing organizations to tailor its behavior to match team standards and compliance needs.</a:t>
            </a:r>
          </a:p>
        </p:txBody>
      </p:sp>
      <p:sp>
        <p:nvSpPr>
          <p:cNvPr id="6" name="Text Placeholder 5"/>
          <p:cNvSpPr>
            <a:spLocks noGrp="1"/>
          </p:cNvSpPr>
          <p:nvPr>
            <p:ph type="body" sz="quarter" idx="26"/>
          </p:nvPr>
        </p:nvSpPr>
        <p:spPr/>
        <p:txBody>
          <a:bodyPr/>
          <a:lstStyle/>
          <a:p>
            <a:r>
              <a:rPr lang="en-US" dirty="0"/>
              <a:t>P</a:t>
            </a:r>
            <a:r>
              <a:rPr dirty="0"/>
              <a:t>roductivity</a:t>
            </a:r>
          </a:p>
        </p:txBody>
      </p:sp>
      <p:pic>
        <p:nvPicPr>
          <p:cNvPr id="18" name="Picture 17" descr="image.wmf"/>
          <p:cNvPicPr>
            <a:picLocks noChangeAspect="1"/>
          </p:cNvPicPr>
          <p:nvPr/>
        </p:nvPicPr>
        <p:blipFill>
          <a:blip r:embed="rId3"/>
          <a:stretch>
            <a:fillRect/>
          </a:stretch>
        </p:blipFill>
        <p:spPr>
          <a:xfrm>
            <a:off x="4502627" y="2020196"/>
            <a:ext cx="836195" cy="836195"/>
          </a:xfrm>
          <a:prstGeom prst="rect">
            <a:avLst/>
          </a:prstGeom>
        </p:spPr>
      </p:pic>
      <p:sp>
        <p:nvSpPr>
          <p:cNvPr id="8" name="Text Placeholder 7"/>
          <p:cNvSpPr>
            <a:spLocks noGrp="1"/>
          </p:cNvSpPr>
          <p:nvPr>
            <p:ph type="body" sz="quarter" idx="23"/>
          </p:nvPr>
        </p:nvSpPr>
        <p:spPr/>
        <p:txBody>
          <a:bodyPr/>
          <a:lstStyle/>
          <a:p>
            <a:r>
              <a:t>Copilot’s seamless integration enables developers to access AI-powered suggestions directly within their preferred development environment, maintaining workflow continuity.</a:t>
            </a:r>
          </a:p>
        </p:txBody>
      </p:sp>
      <p:sp>
        <p:nvSpPr>
          <p:cNvPr id="9" name="Text Placeholder 8"/>
          <p:cNvSpPr>
            <a:spLocks noGrp="1"/>
          </p:cNvSpPr>
          <p:nvPr>
            <p:ph type="body" sz="quarter" idx="24"/>
          </p:nvPr>
        </p:nvSpPr>
        <p:spPr/>
        <p:txBody>
          <a:bodyPr/>
          <a:lstStyle/>
          <a:p>
            <a:r>
              <a:t>Configuration</a:t>
            </a:r>
          </a:p>
        </p:txBody>
      </p:sp>
      <p:pic>
        <p:nvPicPr>
          <p:cNvPr id="17" name="Picture 16" descr="image.wmf"/>
          <p:cNvPicPr>
            <a:picLocks noChangeAspect="1"/>
          </p:cNvPicPr>
          <p:nvPr/>
        </p:nvPicPr>
        <p:blipFill>
          <a:blip r:embed="rId3"/>
          <a:stretch>
            <a:fillRect/>
          </a:stretch>
        </p:blipFill>
        <p:spPr>
          <a:xfrm>
            <a:off x="589119" y="2021962"/>
            <a:ext cx="836195" cy="836195"/>
          </a:xfrm>
          <a:prstGeom prst="rect">
            <a:avLst/>
          </a:prstGeom>
        </p:spPr>
      </p:pic>
      <p:sp>
        <p:nvSpPr>
          <p:cNvPr id="11" name="Text Placeholder 10"/>
          <p:cNvSpPr>
            <a:spLocks noGrp="1"/>
          </p:cNvSpPr>
          <p:nvPr>
            <p:ph type="body" sz="quarter" idx="21"/>
          </p:nvPr>
        </p:nvSpPr>
        <p:spPr/>
        <p:txBody>
          <a:bodyPr/>
          <a:lstStyle/>
          <a:p>
            <a:r>
              <a:t>GitHub Copilot is available as an extension for popular IDEs including VS Code, Visual Studio, JetBrains, and Neovim. This broad compatibility ensures ease of adoption for most engineering teams.</a:t>
            </a:r>
          </a:p>
        </p:txBody>
      </p:sp>
      <p:sp>
        <p:nvSpPr>
          <p:cNvPr id="12" name="Text Placeholder 11"/>
          <p:cNvSpPr>
            <a:spLocks noGrp="1"/>
          </p:cNvSpPr>
          <p:nvPr>
            <p:ph type="body" sz="quarter" idx="22"/>
          </p:nvPr>
        </p:nvSpPr>
        <p:spPr/>
        <p:txBody>
          <a:bodyPr/>
          <a:lstStyle/>
          <a:p>
            <a:r>
              <a:t>Supported IDEs</a:t>
            </a:r>
          </a:p>
        </p:txBody>
      </p:sp>
      <p:sp>
        <p:nvSpPr>
          <p:cNvPr id="13" name="Text Placeholder 12"/>
          <p:cNvSpPr>
            <a:spLocks noGrp="1"/>
          </p:cNvSpPr>
          <p:nvPr>
            <p:ph type="body" sz="quarter" idx="30"/>
          </p:nvPr>
        </p:nvSpPr>
        <p:spPr/>
        <p:txBody>
          <a:bodyPr/>
          <a:lstStyle/>
          <a:p>
            <a:r>
              <a:t>Copilot enhances the coding experience by adapting to individual and team preferences.</a:t>
            </a:r>
          </a:p>
        </p:txBody>
      </p:sp>
      <p:sp>
        <p:nvSpPr>
          <p:cNvPr id="14" name="Text Placeholder 13"/>
          <p:cNvSpPr>
            <a:spLocks noGrp="1"/>
          </p:cNvSpPr>
          <p:nvPr>
            <p:ph type="body" sz="quarter" idx="10"/>
          </p:nvPr>
        </p:nvSpPr>
        <p:spPr/>
        <p:txBody>
          <a:bodyPr/>
          <a:lstStyle/>
          <a:p>
            <a:r>
              <a:t>Copilot in Your Development Tools</a:t>
            </a:r>
          </a:p>
        </p:txBody>
      </p:sp>
      <p:sp>
        <p:nvSpPr>
          <p:cNvPr id="15" name="Text Placeholder 14"/>
          <p:cNvSpPr>
            <a:spLocks noGrp="1"/>
          </p:cNvSpPr>
          <p:nvPr>
            <p:ph type="body" sz="quarter" idx="19"/>
          </p:nvPr>
        </p:nvSpPr>
        <p:spPr/>
        <p:txBody>
          <a:bodyPr/>
          <a:lstStyle/>
          <a:p>
            <a:r>
              <a:t>IDE INTEGRATIONS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9"/>
          </p:nvPr>
        </p:nvSpPr>
        <p:spPr/>
        <p:txBody>
          <a:bodyPr/>
          <a:lstStyle/>
          <a:p>
            <a:r>
              <a:t>IDE INTEGRATIONS</a:t>
            </a:r>
          </a:p>
        </p:txBody>
      </p:sp>
      <p:sp>
        <p:nvSpPr>
          <p:cNvPr id="4" name="Text Placeholder 3"/>
          <p:cNvSpPr>
            <a:spLocks noGrp="1"/>
          </p:cNvSpPr>
          <p:nvPr>
            <p:ph type="body" sz="quarter" idx="10"/>
          </p:nvPr>
        </p:nvSpPr>
        <p:spPr/>
        <p:txBody>
          <a:bodyPr/>
          <a:lstStyle/>
          <a:p>
            <a:r>
              <a:t>IDE Comparison: VS Code vs JetBrains</a:t>
            </a:r>
          </a:p>
        </p:txBody>
      </p:sp>
      <p:sp>
        <p:nvSpPr>
          <p:cNvPr id="5" name="Text Placeholder 4"/>
          <p:cNvSpPr>
            <a:spLocks noGrp="1"/>
          </p:cNvSpPr>
          <p:nvPr>
            <p:ph type="body" sz="quarter" idx="67"/>
          </p:nvPr>
        </p:nvSpPr>
        <p:spPr/>
        <p:txBody>
          <a:bodyPr/>
          <a:lstStyle/>
          <a:p>
            <a:r>
              <a:t>Both IDEs deliver efficient, AI-powered coding experiences with Copilot.</a:t>
            </a:r>
          </a:p>
        </p:txBody>
      </p:sp>
      <p:sp>
        <p:nvSpPr>
          <p:cNvPr id="6" name="Text Placeholder 5"/>
          <p:cNvSpPr>
            <a:spLocks noGrp="1"/>
          </p:cNvSpPr>
          <p:nvPr>
            <p:ph type="body" sz="quarter" idx="25"/>
          </p:nvPr>
        </p:nvSpPr>
        <p:spPr/>
        <p:txBody>
          <a:bodyPr/>
          <a:lstStyle/>
          <a:p>
            <a:r>
              <a:t>GitHub Copilot works seamlessly in both VS Code and JetBrains IDEs, but each platform offers distinct advantages in terms of developer experience and ecosystem support. Understanding these differences can help teams optimize workflow and maximize Copilot’s impact.</a:t>
            </a:r>
          </a:p>
        </p:txBody>
      </p:sp>
      <p:sp>
        <p:nvSpPr>
          <p:cNvPr id="7" name="Text Placeholder 6"/>
          <p:cNvSpPr>
            <a:spLocks noGrp="1"/>
          </p:cNvSpPr>
          <p:nvPr>
            <p:ph type="body" sz="quarter" idx="34"/>
          </p:nvPr>
        </p:nvSpPr>
        <p:spPr/>
        <p:txBody>
          <a:bodyPr/>
          <a:lstStyle/>
          <a:p>
            <a:r>
              <a:t>VS Code</a:t>
            </a:r>
          </a:p>
        </p:txBody>
      </p:sp>
      <p:sp>
        <p:nvSpPr>
          <p:cNvPr id="8" name="Text Placeholder 7"/>
          <p:cNvSpPr>
            <a:spLocks noGrp="1"/>
          </p:cNvSpPr>
          <p:nvPr>
            <p:ph type="body" sz="quarter" idx="31"/>
          </p:nvPr>
        </p:nvSpPr>
        <p:spPr/>
        <p:txBody>
          <a:bodyPr/>
          <a:lstStyle/>
          <a:p>
            <a:r>
              <a:t>JetBrains</a:t>
            </a:r>
          </a:p>
        </p:txBody>
      </p:sp>
      <p:sp>
        <p:nvSpPr>
          <p:cNvPr id="9" name="Text Placeholder 8"/>
          <p:cNvSpPr>
            <a:spLocks noGrp="1"/>
          </p:cNvSpPr>
          <p:nvPr>
            <p:ph type="body" sz="quarter" idx="28"/>
          </p:nvPr>
        </p:nvSpPr>
        <p:spPr/>
        <p:txBody>
          <a:bodyPr/>
          <a:lstStyle/>
          <a:p>
            <a:r>
              <a:t>User Interface</a:t>
            </a:r>
          </a:p>
        </p:txBody>
      </p:sp>
      <p:pic>
        <p:nvPicPr>
          <p:cNvPr id="26" name="Picture 25" descr="image.wmf"/>
          <p:cNvPicPr>
            <a:picLocks noChangeAspect="1"/>
          </p:cNvPicPr>
          <p:nvPr/>
        </p:nvPicPr>
        <p:blipFill>
          <a:blip r:embed="rId2"/>
          <a:stretch>
            <a:fillRect/>
          </a:stretch>
        </p:blipFill>
        <p:spPr>
          <a:xfrm>
            <a:off x="4370469" y="2745786"/>
            <a:ext cx="530352" cy="530352"/>
          </a:xfrm>
          <a:prstGeom prst="rect">
            <a:avLst/>
          </a:prstGeom>
        </p:spPr>
      </p:pic>
      <p:sp>
        <p:nvSpPr>
          <p:cNvPr id="11" name="Text Placeholder 10"/>
          <p:cNvSpPr>
            <a:spLocks noGrp="1"/>
          </p:cNvSpPr>
          <p:nvPr>
            <p:ph type="body" sz="quarter" idx="33"/>
          </p:nvPr>
        </p:nvSpPr>
        <p:spPr/>
        <p:txBody>
          <a:bodyPr/>
          <a:lstStyle/>
          <a:p>
            <a:r>
              <a:t>Intuitive command palette and quick</a:t>
            </a:r>
          </a:p>
        </p:txBody>
      </p:sp>
      <p:sp>
        <p:nvSpPr>
          <p:cNvPr id="12" name="Text Placeholder 11"/>
          <p:cNvSpPr>
            <a:spLocks noGrp="1"/>
          </p:cNvSpPr>
          <p:nvPr>
            <p:ph type="body" sz="quarter" idx="38"/>
          </p:nvPr>
        </p:nvSpPr>
        <p:spPr/>
        <p:txBody>
          <a:bodyPr/>
          <a:lstStyle/>
          <a:p>
            <a:r>
              <a:t>Cross-platform support</a:t>
            </a:r>
          </a:p>
        </p:txBody>
      </p:sp>
      <p:sp>
        <p:nvSpPr>
          <p:cNvPr id="13" name="Text Placeholder 12"/>
          <p:cNvSpPr>
            <a:spLocks noGrp="1"/>
          </p:cNvSpPr>
          <p:nvPr>
            <p:ph type="body" sz="quarter" idx="35"/>
          </p:nvPr>
        </p:nvSpPr>
        <p:spPr/>
        <p:txBody>
          <a:bodyPr/>
          <a:lstStyle/>
          <a:p>
            <a:r>
              <a:t>Plugin marketplace and fast extension updates</a:t>
            </a:r>
          </a:p>
        </p:txBody>
      </p:sp>
      <p:pic>
        <p:nvPicPr>
          <p:cNvPr id="27" name="Picture 26" descr="image.wmf"/>
          <p:cNvPicPr>
            <a:picLocks noChangeAspect="1"/>
          </p:cNvPicPr>
          <p:nvPr/>
        </p:nvPicPr>
        <p:blipFill>
          <a:blip r:embed="rId3"/>
          <a:stretch>
            <a:fillRect/>
          </a:stretch>
        </p:blipFill>
        <p:spPr>
          <a:xfrm>
            <a:off x="4370469" y="3602818"/>
            <a:ext cx="530352" cy="530352"/>
          </a:xfrm>
          <a:prstGeom prst="rect">
            <a:avLst/>
          </a:prstGeom>
        </p:spPr>
      </p:pic>
      <p:sp>
        <p:nvSpPr>
          <p:cNvPr id="15" name="Text Placeholder 14"/>
          <p:cNvSpPr>
            <a:spLocks noGrp="1"/>
          </p:cNvSpPr>
          <p:nvPr>
            <p:ph type="body" sz="quarter" idx="68"/>
          </p:nvPr>
        </p:nvSpPr>
        <p:spPr/>
        <p:txBody>
          <a:bodyPr/>
          <a:lstStyle/>
          <a:p>
            <a:r>
              <a:t>Robust debugging tools</a:t>
            </a:r>
          </a:p>
        </p:txBody>
      </p:sp>
      <p:sp>
        <p:nvSpPr>
          <p:cNvPr id="16" name="Text Placeholder 15"/>
          <p:cNvSpPr>
            <a:spLocks noGrp="1"/>
          </p:cNvSpPr>
          <p:nvPr>
            <p:ph type="body" sz="quarter" idx="69"/>
          </p:nvPr>
        </p:nvSpPr>
        <p:spPr/>
        <p:txBody>
          <a:bodyPr/>
          <a:lstStyle/>
          <a:p>
            <a:r>
              <a:t>Integrated version control</a:t>
            </a:r>
          </a:p>
        </p:txBody>
      </p:sp>
      <p:sp>
        <p:nvSpPr>
          <p:cNvPr id="17" name="Text Placeholder 16"/>
          <p:cNvSpPr>
            <a:spLocks noGrp="1"/>
          </p:cNvSpPr>
          <p:nvPr>
            <p:ph type="body" sz="quarter" idx="36"/>
          </p:nvPr>
        </p:nvSpPr>
        <p:spPr/>
        <p:txBody>
          <a:bodyPr/>
          <a:lstStyle/>
          <a:p>
            <a:r>
              <a:t>Performance</a:t>
            </a:r>
          </a:p>
        </p:txBody>
      </p:sp>
      <p:pic>
        <p:nvPicPr>
          <p:cNvPr id="28" name="Picture 27" descr="image.wmf"/>
          <p:cNvPicPr>
            <a:picLocks noChangeAspect="1"/>
          </p:cNvPicPr>
          <p:nvPr/>
        </p:nvPicPr>
        <p:blipFill>
          <a:blip r:embed="rId2"/>
          <a:stretch>
            <a:fillRect/>
          </a:stretch>
        </p:blipFill>
        <p:spPr>
          <a:xfrm>
            <a:off x="4359180" y="4473754"/>
            <a:ext cx="530352" cy="530352"/>
          </a:xfrm>
          <a:prstGeom prst="rect">
            <a:avLst/>
          </a:prstGeom>
        </p:spPr>
      </p:pic>
      <p:sp>
        <p:nvSpPr>
          <p:cNvPr id="19" name="Text Placeholder 18"/>
          <p:cNvSpPr>
            <a:spLocks noGrp="1"/>
          </p:cNvSpPr>
          <p:nvPr>
            <p:ph type="body" sz="quarter" idx="71"/>
          </p:nvPr>
        </p:nvSpPr>
        <p:spPr/>
        <p:txBody>
          <a:bodyPr/>
          <a:lstStyle/>
          <a:p>
            <a:r>
              <a:t>Language support breadth</a:t>
            </a:r>
          </a:p>
        </p:txBody>
      </p:sp>
      <p:sp>
        <p:nvSpPr>
          <p:cNvPr id="20" name="Text Placeholder 19"/>
          <p:cNvSpPr>
            <a:spLocks noGrp="1"/>
          </p:cNvSpPr>
          <p:nvPr>
            <p:ph type="body" sz="quarter" idx="72"/>
          </p:nvPr>
        </p:nvSpPr>
        <p:spPr/>
        <p:txBody>
          <a:bodyPr/>
          <a:lstStyle/>
          <a:p>
            <a:r>
              <a:t>Deep code analysis</a:t>
            </a:r>
          </a:p>
        </p:txBody>
      </p:sp>
      <p:sp>
        <p:nvSpPr>
          <p:cNvPr id="21" name="Text Placeholder 20"/>
          <p:cNvSpPr>
            <a:spLocks noGrp="1"/>
          </p:cNvSpPr>
          <p:nvPr>
            <p:ph type="body" sz="quarter" idx="37"/>
          </p:nvPr>
        </p:nvSpPr>
        <p:spPr/>
        <p:txBody>
          <a:bodyPr/>
          <a:lstStyle/>
          <a:p>
            <a:r>
              <a:t>Real-time code suggestions</a:t>
            </a:r>
          </a:p>
        </p:txBody>
      </p:sp>
      <p:pic>
        <p:nvPicPr>
          <p:cNvPr id="29" name="Picture 28" descr="image.wmf"/>
          <p:cNvPicPr>
            <a:picLocks noChangeAspect="1"/>
          </p:cNvPicPr>
          <p:nvPr/>
        </p:nvPicPr>
        <p:blipFill>
          <a:blip r:embed="rId4"/>
          <a:stretch>
            <a:fillRect/>
          </a:stretch>
        </p:blipFill>
        <p:spPr>
          <a:xfrm>
            <a:off x="4359180" y="5354468"/>
            <a:ext cx="530352" cy="530352"/>
          </a:xfrm>
          <a:prstGeom prst="rect">
            <a:avLst/>
          </a:prstGeom>
        </p:spPr>
      </p:pic>
      <p:sp>
        <p:nvSpPr>
          <p:cNvPr id="23" name="Text Placeholder 22"/>
          <p:cNvSpPr>
            <a:spLocks noGrp="1"/>
          </p:cNvSpPr>
          <p:nvPr>
            <p:ph type="body" sz="quarter" idx="74"/>
          </p:nvPr>
        </p:nvSpPr>
        <p:spPr/>
        <p:txBody>
          <a:bodyPr/>
          <a:lstStyle/>
          <a:p>
            <a:r>
              <a:t>Customizable shortcuts</a:t>
            </a:r>
          </a:p>
        </p:txBody>
      </p:sp>
      <p:sp>
        <p:nvSpPr>
          <p:cNvPr id="24" name="Text Placeholder 23"/>
          <p:cNvSpPr>
            <a:spLocks noGrp="1"/>
          </p:cNvSpPr>
          <p:nvPr>
            <p:ph type="body" sz="quarter" idx="75"/>
          </p:nvPr>
        </p:nvSpPr>
        <p:spPr/>
        <p:txBody>
          <a:bodyPr/>
          <a:lstStyle/>
          <a:p>
            <a:r>
              <a:t>Plugin ecosystem</a:t>
            </a:r>
          </a:p>
        </p:txBody>
      </p:sp>
      <p:sp>
        <p:nvSpPr>
          <p:cNvPr id="25" name="Text Placeholder 24"/>
          <p:cNvSpPr>
            <a:spLocks noGrp="1"/>
          </p:cNvSpPr>
          <p:nvPr>
            <p:ph type="body" sz="quarter" idx="22"/>
          </p:nvPr>
        </p:nvSpPr>
        <p:spPr/>
        <p:txBody>
          <a:bodyPr/>
          <a:lstStyle/>
          <a:p>
            <a:r>
              <a:t>AI Generated Draft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png"/>
          <p:cNvPicPr>
            <a:picLocks noChangeAspect="1"/>
          </p:cNvPicPr>
          <p:nvPr/>
        </p:nvPicPr>
        <p:blipFill>
          <a:blip r:embed="rId2"/>
          <a:stretch>
            <a:fillRect/>
          </a:stretch>
        </p:blipFill>
        <p:spPr>
          <a:xfrm>
            <a:off x="0" y="0"/>
            <a:ext cx="12192000" cy="6858000"/>
          </a:xfrm>
          <a:prstGeom prst="rect">
            <a:avLst/>
          </a:prstGeom>
        </p:spPr>
      </p:pic>
      <p:sp>
        <p:nvSpPr>
          <p:cNvPr id="2" name="Text Placeholder 1"/>
          <p:cNvSpPr>
            <a:spLocks noGrp="1"/>
          </p:cNvSpPr>
          <p:nvPr>
            <p:ph type="body" sz="quarter" idx="22"/>
          </p:nvPr>
        </p:nvSpPr>
        <p:spPr/>
        <p:txBody>
          <a:bodyPr/>
          <a:lstStyle/>
          <a:p>
            <a:r>
              <a:t>AI Generated Draft</a:t>
            </a:r>
          </a:p>
        </p:txBody>
      </p:sp>
      <p:pic>
        <p:nvPicPr>
          <p:cNvPr id="6" name="Picture 5" descr="image.wmf"/>
          <p:cNvPicPr>
            <a:picLocks noChangeAspect="1"/>
          </p:cNvPicPr>
          <p:nvPr/>
        </p:nvPicPr>
        <p:blipFill>
          <a:blip r:embed="rId3"/>
          <a:stretch>
            <a:fillRect/>
          </a:stretch>
        </p:blipFill>
        <p:spPr>
          <a:xfrm>
            <a:off x="1319999" y="3594116"/>
            <a:ext cx="3560114" cy="73423"/>
          </a:xfrm>
          <a:prstGeom prst="rect">
            <a:avLst/>
          </a:prstGeom>
        </p:spPr>
      </p:pic>
      <p:sp>
        <p:nvSpPr>
          <p:cNvPr id="4" name="Title 3"/>
          <p:cNvSpPr>
            <a:spLocks noGrp="1"/>
          </p:cNvSpPr>
          <p:nvPr>
            <p:ph type="title"/>
          </p:nvPr>
        </p:nvSpPr>
        <p:spPr/>
        <p:txBody>
          <a:bodyPr/>
          <a:lstStyle/>
          <a:p>
            <a:r>
              <a:t>4. Collaboration &amp; Productivity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2"/>
          </p:nvPr>
        </p:nvSpPr>
        <p:spPr/>
        <p:txBody>
          <a:bodyPr/>
          <a:lstStyle/>
          <a:p>
            <a:r>
              <a:t>AI Generated Draft</a:t>
            </a:r>
          </a:p>
        </p:txBody>
      </p:sp>
      <p:sp>
        <p:nvSpPr>
          <p:cNvPr id="3" name="Text Placeholder 2"/>
          <p:cNvSpPr>
            <a:spLocks noGrp="1"/>
          </p:cNvSpPr>
          <p:nvPr>
            <p:ph type="body" sz="quarter" idx="38"/>
          </p:nvPr>
        </p:nvSpPr>
        <p:spPr/>
        <p:txBody>
          <a:bodyPr/>
          <a:lstStyle/>
          <a:p>
            <a:r>
              <a:t>Copilot continuously learns from user feedback, improving team outcomes.</a:t>
            </a:r>
          </a:p>
        </p:txBody>
      </p:sp>
      <p:sp>
        <p:nvSpPr>
          <p:cNvPr id="4" name="Text Placeholder 3"/>
          <p:cNvSpPr>
            <a:spLocks noGrp="1"/>
          </p:cNvSpPr>
          <p:nvPr>
            <p:ph type="body" sz="quarter" idx="37"/>
          </p:nvPr>
        </p:nvSpPr>
        <p:spPr/>
        <p:txBody>
          <a:bodyPr/>
          <a:lstStyle/>
          <a:p>
            <a:r>
              <a:t>Copilot minimizes repetitive tasks and frees up time for creative work.</a:t>
            </a:r>
          </a:p>
        </p:txBody>
      </p:sp>
      <p:sp>
        <p:nvSpPr>
          <p:cNvPr id="5" name="Text Placeholder 4"/>
          <p:cNvSpPr>
            <a:spLocks noGrp="1"/>
          </p:cNvSpPr>
          <p:nvPr>
            <p:ph type="body" sz="quarter" idx="31"/>
          </p:nvPr>
        </p:nvSpPr>
        <p:spPr/>
        <p:txBody>
          <a:bodyPr/>
          <a:lstStyle/>
          <a:p>
            <a:r>
              <a:t>Collaboration</a:t>
            </a:r>
          </a:p>
        </p:txBody>
      </p:sp>
      <p:sp>
        <p:nvSpPr>
          <p:cNvPr id="6" name="Text Placeholder 5"/>
          <p:cNvSpPr>
            <a:spLocks noGrp="1"/>
          </p:cNvSpPr>
          <p:nvPr>
            <p:ph type="body" sz="quarter" idx="40"/>
          </p:nvPr>
        </p:nvSpPr>
        <p:spPr/>
        <p:txBody>
          <a:bodyPr/>
          <a:lstStyle/>
          <a:p>
            <a:r>
              <a:t>Collaboration</a:t>
            </a:r>
          </a:p>
        </p:txBody>
      </p:sp>
      <p:sp>
        <p:nvSpPr>
          <p:cNvPr id="7" name="Text Placeholder 6"/>
          <p:cNvSpPr>
            <a:spLocks noGrp="1"/>
          </p:cNvSpPr>
          <p:nvPr>
            <p:ph type="body" sz="quarter" idx="35"/>
          </p:nvPr>
        </p:nvSpPr>
        <p:spPr/>
        <p:txBody>
          <a:bodyPr/>
          <a:lstStyle/>
          <a:p>
            <a:r>
              <a:t>Copilot accelerates onboarding for new developers and enables faster learning.</a:t>
            </a:r>
          </a:p>
        </p:txBody>
      </p:sp>
      <p:sp>
        <p:nvSpPr>
          <p:cNvPr id="8" name="Text Placeholder 7"/>
          <p:cNvSpPr>
            <a:spLocks noGrp="1"/>
          </p:cNvSpPr>
          <p:nvPr>
            <p:ph type="body" sz="quarter" idx="32"/>
          </p:nvPr>
        </p:nvSpPr>
        <p:spPr/>
        <p:txBody>
          <a:bodyPr/>
          <a:lstStyle/>
          <a:p>
            <a:r>
              <a:t>Productivity</a:t>
            </a:r>
          </a:p>
        </p:txBody>
      </p:sp>
      <p:sp>
        <p:nvSpPr>
          <p:cNvPr id="9" name="Text Placeholder 8"/>
          <p:cNvSpPr>
            <a:spLocks noGrp="1"/>
          </p:cNvSpPr>
          <p:nvPr>
            <p:ph type="body" sz="quarter" idx="41"/>
          </p:nvPr>
        </p:nvSpPr>
        <p:spPr/>
        <p:txBody>
          <a:bodyPr/>
          <a:lstStyle/>
          <a:p>
            <a:r>
              <a:t>Productivity</a:t>
            </a:r>
          </a:p>
        </p:txBody>
      </p:sp>
      <p:sp>
        <p:nvSpPr>
          <p:cNvPr id="10" name="Text Placeholder 9"/>
          <p:cNvSpPr>
            <a:spLocks noGrp="1"/>
          </p:cNvSpPr>
          <p:nvPr>
            <p:ph type="body" sz="quarter" idx="24"/>
          </p:nvPr>
        </p:nvSpPr>
        <p:spPr/>
        <p:txBody>
          <a:bodyPr/>
          <a:lstStyle/>
          <a:p>
            <a:r>
              <a:t>How Copilot Drives Team Synergy</a:t>
            </a:r>
          </a:p>
        </p:txBody>
      </p:sp>
      <p:sp>
        <p:nvSpPr>
          <p:cNvPr id="11" name="Text Placeholder 10"/>
          <p:cNvSpPr>
            <a:spLocks noGrp="1"/>
          </p:cNvSpPr>
          <p:nvPr>
            <p:ph type="body" sz="quarter" idx="33"/>
          </p:nvPr>
        </p:nvSpPr>
        <p:spPr/>
        <p:txBody>
          <a:bodyPr/>
          <a:lstStyle/>
          <a:p>
            <a:r>
              <a:t>Innovation</a:t>
            </a:r>
          </a:p>
        </p:txBody>
      </p:sp>
      <p:sp>
        <p:nvSpPr>
          <p:cNvPr id="12" name="Text Placeholder 11"/>
          <p:cNvSpPr>
            <a:spLocks noGrp="1"/>
          </p:cNvSpPr>
          <p:nvPr>
            <p:ph type="body" sz="quarter" idx="26"/>
          </p:nvPr>
        </p:nvSpPr>
        <p:spPr/>
        <p:txBody>
          <a:bodyPr/>
          <a:lstStyle/>
          <a:p>
            <a:r>
              <a:t>Copilot fosters real-time collaboration by enabling multiple developers to work on the same codebase with AI-assisted suggestions. It streamlines code reviews and reduces bottlenecks, empowering teams to iterate faster and deliver higher-quality solutions.</a:t>
            </a:r>
          </a:p>
        </p:txBody>
      </p:sp>
      <p:sp>
        <p:nvSpPr>
          <p:cNvPr id="13" name="Text Placeholder 12"/>
          <p:cNvSpPr>
            <a:spLocks noGrp="1"/>
          </p:cNvSpPr>
          <p:nvPr>
            <p:ph type="body" sz="quarter" idx="39"/>
          </p:nvPr>
        </p:nvSpPr>
        <p:spPr/>
        <p:txBody>
          <a:bodyPr/>
          <a:lstStyle/>
          <a:p>
            <a:r>
              <a:t>Collaboration &amp; Productivity</a:t>
            </a:r>
          </a:p>
        </p:txBody>
      </p:sp>
      <p:sp>
        <p:nvSpPr>
          <p:cNvPr id="14" name="Text Placeholder 13"/>
          <p:cNvSpPr>
            <a:spLocks noGrp="1"/>
          </p:cNvSpPr>
          <p:nvPr>
            <p:ph type="body" sz="quarter" idx="19"/>
          </p:nvPr>
        </p:nvSpPr>
        <p:spPr/>
        <p:txBody>
          <a:bodyPr/>
          <a:lstStyle/>
          <a:p>
            <a:r>
              <a:t>COLLABORATION &amp; PRODUCTIVITY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9"/>
          </p:nvPr>
        </p:nvSpPr>
        <p:spPr/>
        <p:txBody>
          <a:bodyPr/>
          <a:lstStyle/>
          <a:p>
            <a:r>
              <a:t>COLLABORATION &amp; PRODUCTIVITY</a:t>
            </a:r>
          </a:p>
        </p:txBody>
      </p:sp>
      <p:sp>
        <p:nvSpPr>
          <p:cNvPr id="4" name="Text Placeholder 3"/>
          <p:cNvSpPr>
            <a:spLocks noGrp="1"/>
          </p:cNvSpPr>
          <p:nvPr>
            <p:ph type="body" sz="quarter" idx="10"/>
          </p:nvPr>
        </p:nvSpPr>
        <p:spPr/>
        <p:txBody>
          <a:bodyPr/>
          <a:lstStyle/>
          <a:p>
            <a:r>
              <a:t>Enhancing Team Output with Copilot</a:t>
            </a:r>
          </a:p>
        </p:txBody>
      </p:sp>
      <p:sp>
        <p:nvSpPr>
          <p:cNvPr id="5" name="Text Placeholder 4"/>
          <p:cNvSpPr>
            <a:spLocks noGrp="1"/>
          </p:cNvSpPr>
          <p:nvPr>
            <p:ph type="body" sz="quarter" idx="34"/>
          </p:nvPr>
        </p:nvSpPr>
        <p:spPr/>
        <p:txBody>
          <a:bodyPr/>
          <a:lstStyle/>
          <a:p>
            <a:r>
              <a:t>Copilot maximizes developer impact by promoting synergy and creativity.</a:t>
            </a:r>
          </a:p>
        </p:txBody>
      </p:sp>
      <p:sp>
        <p:nvSpPr>
          <p:cNvPr id="6" name="Text Placeholder 5"/>
          <p:cNvSpPr>
            <a:spLocks noGrp="1"/>
          </p:cNvSpPr>
          <p:nvPr>
            <p:ph type="body" sz="quarter" idx="40"/>
          </p:nvPr>
        </p:nvSpPr>
        <p:spPr/>
        <p:txBody>
          <a:bodyPr/>
          <a:lstStyle/>
          <a:p>
            <a:r>
              <a:t>Collaboration</a:t>
            </a:r>
          </a:p>
        </p:txBody>
      </p:sp>
      <p:sp>
        <p:nvSpPr>
          <p:cNvPr id="7" name="Text Placeholder 6"/>
          <p:cNvSpPr>
            <a:spLocks noGrp="1"/>
          </p:cNvSpPr>
          <p:nvPr>
            <p:ph type="body" sz="quarter" idx="21"/>
          </p:nvPr>
        </p:nvSpPr>
        <p:spPr/>
        <p:txBody>
          <a:bodyPr/>
          <a:lstStyle/>
          <a:p>
            <a:r>
              <a:t>Copilot provides instant code suggestions, enabling developers to focus on complex problem-solving and reducing time spent on repetitive tasks. This leads to higher throughput and more innovative solutions.</a:t>
            </a:r>
          </a:p>
        </p:txBody>
      </p:sp>
      <p:sp>
        <p:nvSpPr>
          <p:cNvPr id="8" name="Text Placeholder 7"/>
          <p:cNvSpPr>
            <a:spLocks noGrp="1"/>
          </p:cNvSpPr>
          <p:nvPr>
            <p:ph type="body" sz="quarter" idx="41"/>
          </p:nvPr>
        </p:nvSpPr>
        <p:spPr/>
        <p:txBody>
          <a:bodyPr/>
          <a:lstStyle/>
          <a:p>
            <a:r>
              <a:t>Efficiency</a:t>
            </a:r>
          </a:p>
        </p:txBody>
      </p:sp>
      <p:sp>
        <p:nvSpPr>
          <p:cNvPr id="9" name="Text Placeholder 8"/>
          <p:cNvSpPr>
            <a:spLocks noGrp="1"/>
          </p:cNvSpPr>
          <p:nvPr>
            <p:ph type="body" sz="quarter" idx="42"/>
          </p:nvPr>
        </p:nvSpPr>
        <p:spPr/>
        <p:txBody>
          <a:bodyPr/>
          <a:lstStyle/>
          <a:p>
            <a:r>
              <a:t>Copilot’s AI learns from team coding patterns to deliver more relevant suggestions and reduce errors, improving project outcomes and code quality over time. Teams spend less time debugging and more time innovating.</a:t>
            </a:r>
          </a:p>
        </p:txBody>
      </p:sp>
      <p:sp>
        <p:nvSpPr>
          <p:cNvPr id="10" name="Text Placeholder 9"/>
          <p:cNvSpPr>
            <a:spLocks noGrp="1"/>
          </p:cNvSpPr>
          <p:nvPr>
            <p:ph type="body" sz="quarter" idx="43"/>
          </p:nvPr>
        </p:nvSpPr>
        <p:spPr/>
        <p:txBody>
          <a:bodyPr/>
          <a:lstStyle/>
          <a:p>
            <a:r>
              <a:t>Quality</a:t>
            </a:r>
          </a:p>
        </p:txBody>
      </p:sp>
      <p:sp>
        <p:nvSpPr>
          <p:cNvPr id="11" name="Text Placeholder 10"/>
          <p:cNvSpPr>
            <a:spLocks noGrp="1"/>
          </p:cNvSpPr>
          <p:nvPr>
            <p:ph type="body" sz="quarter" idx="44"/>
          </p:nvPr>
        </p:nvSpPr>
        <p:spPr/>
        <p:txBody>
          <a:bodyPr/>
          <a:lstStyle/>
          <a:p>
            <a:r>
              <a:t>Copilot supports consistent coding standards and best practices, ensuring reliable codebases and easier maintenance for large projects. This fosters a culture of high performance and accountability among developers.</a:t>
            </a:r>
          </a:p>
        </p:txBody>
      </p:sp>
      <p:sp>
        <p:nvSpPr>
          <p:cNvPr id="12" name="Text Placeholder 11"/>
          <p:cNvSpPr>
            <a:spLocks noGrp="1"/>
          </p:cNvSpPr>
          <p:nvPr>
            <p:ph type="body" sz="quarter" idx="45"/>
          </p:nvPr>
        </p:nvSpPr>
        <p:spPr/>
        <p:txBody>
          <a:bodyPr/>
          <a:lstStyle/>
          <a:p>
            <a:r>
              <a:t>Synergy</a:t>
            </a:r>
          </a:p>
        </p:txBody>
      </p:sp>
      <p:sp>
        <p:nvSpPr>
          <p:cNvPr id="13" name="Text Placeholder 12"/>
          <p:cNvSpPr>
            <a:spLocks noGrp="1"/>
          </p:cNvSpPr>
          <p:nvPr>
            <p:ph type="body" sz="quarter" idx="46"/>
          </p:nvPr>
        </p:nvSpPr>
        <p:spPr/>
        <p:txBody>
          <a:bodyPr/>
          <a:lstStyle/>
          <a:p>
            <a:r>
              <a:t>Copilot streamlines code reviews, integrates feedback, and helps teams align quickly on project goals and deliverables, driving collective success across the organization.</a:t>
            </a: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a:p>
            <a:endParaRPr/>
          </a:p>
        </p:txBody>
      </p:sp>
      <p:sp>
        <p:nvSpPr>
          <p:cNvPr id="14" name="Text Placeholder 13"/>
          <p:cNvSpPr>
            <a:spLocks noGrp="1"/>
          </p:cNvSpPr>
          <p:nvPr>
            <p:ph type="body" sz="quarter" idx="22"/>
          </p:nvPr>
        </p:nvSpPr>
        <p:spPr/>
        <p:txBody>
          <a:bodyPr/>
          <a:lstStyle/>
          <a:p>
            <a:r>
              <a:t>AI Generated Draft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png"/>
          <p:cNvPicPr>
            <a:picLocks noChangeAspect="1"/>
          </p:cNvPicPr>
          <p:nvPr/>
        </p:nvPicPr>
        <p:blipFill>
          <a:blip r:embed="rId2"/>
          <a:stretch>
            <a:fillRect/>
          </a:stretch>
        </p:blipFill>
        <p:spPr>
          <a:xfrm>
            <a:off x="0" y="0"/>
            <a:ext cx="12192000" cy="6858000"/>
          </a:xfrm>
          <a:prstGeom prst="rect">
            <a:avLst/>
          </a:prstGeom>
        </p:spPr>
      </p:pic>
      <p:sp>
        <p:nvSpPr>
          <p:cNvPr id="2" name="Text Placeholder 1"/>
          <p:cNvSpPr>
            <a:spLocks noGrp="1"/>
          </p:cNvSpPr>
          <p:nvPr>
            <p:ph type="body" sz="quarter" idx="22"/>
          </p:nvPr>
        </p:nvSpPr>
        <p:spPr/>
        <p:txBody>
          <a:bodyPr/>
          <a:lstStyle/>
          <a:p>
            <a:r>
              <a:t>AI Generated Draft</a:t>
            </a:r>
          </a:p>
        </p:txBody>
      </p:sp>
      <p:pic>
        <p:nvPicPr>
          <p:cNvPr id="6" name="Picture 5" descr="image.wmf"/>
          <p:cNvPicPr>
            <a:picLocks noChangeAspect="1"/>
          </p:cNvPicPr>
          <p:nvPr/>
        </p:nvPicPr>
        <p:blipFill>
          <a:blip r:embed="rId3"/>
          <a:stretch>
            <a:fillRect/>
          </a:stretch>
        </p:blipFill>
        <p:spPr>
          <a:xfrm>
            <a:off x="1319999" y="3594116"/>
            <a:ext cx="3560114" cy="73423"/>
          </a:xfrm>
          <a:prstGeom prst="rect">
            <a:avLst/>
          </a:prstGeom>
        </p:spPr>
      </p:pic>
      <p:sp>
        <p:nvSpPr>
          <p:cNvPr id="4" name="Title 3"/>
          <p:cNvSpPr>
            <a:spLocks noGrp="1"/>
          </p:cNvSpPr>
          <p:nvPr>
            <p:ph type="title"/>
          </p:nvPr>
        </p:nvSpPr>
        <p:spPr/>
        <p:txBody>
          <a:bodyPr/>
          <a:lstStyle/>
          <a:p>
            <a:r>
              <a:t>5. Tips &amp; Best Practices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9"/>
          </p:nvPr>
        </p:nvSpPr>
        <p:spPr/>
        <p:txBody>
          <a:bodyPr/>
          <a:lstStyle/>
          <a:p>
            <a:r>
              <a:t>TIPS &amp; BEST PRACTICES</a:t>
            </a:r>
          </a:p>
        </p:txBody>
      </p:sp>
      <p:sp>
        <p:nvSpPr>
          <p:cNvPr id="4" name="Text Placeholder 3"/>
          <p:cNvSpPr>
            <a:spLocks noGrp="1"/>
          </p:cNvSpPr>
          <p:nvPr>
            <p:ph type="body" sz="quarter" idx="10"/>
          </p:nvPr>
        </p:nvSpPr>
        <p:spPr/>
        <p:txBody>
          <a:bodyPr/>
          <a:lstStyle/>
          <a:p>
            <a:r>
              <a:t>Optimizing Copilot Adoption</a:t>
            </a:r>
          </a:p>
        </p:txBody>
      </p:sp>
      <p:sp>
        <p:nvSpPr>
          <p:cNvPr id="5" name="Text Placeholder 4"/>
          <p:cNvSpPr>
            <a:spLocks noGrp="1"/>
          </p:cNvSpPr>
          <p:nvPr>
            <p:ph type="body" sz="quarter" idx="34"/>
          </p:nvPr>
        </p:nvSpPr>
        <p:spPr/>
        <p:txBody>
          <a:bodyPr/>
          <a:lstStyle/>
          <a:p>
            <a:r>
              <a:t>Copilot delivers the most value when paired with thoughtful change management and continuous learning.</a:t>
            </a:r>
          </a:p>
        </p:txBody>
      </p:sp>
      <p:pic>
        <p:nvPicPr>
          <p:cNvPr id="24" name="Picture 23" descr="image.wmf"/>
          <p:cNvPicPr>
            <a:picLocks noChangeAspect="1"/>
          </p:cNvPicPr>
          <p:nvPr/>
        </p:nvPicPr>
        <p:blipFill>
          <a:blip r:embed="rId2"/>
          <a:stretch>
            <a:fillRect/>
          </a:stretch>
        </p:blipFill>
        <p:spPr>
          <a:xfrm>
            <a:off x="592288" y="2973431"/>
            <a:ext cx="685800" cy="685800"/>
          </a:xfrm>
          <a:prstGeom prst="rect">
            <a:avLst/>
          </a:prstGeom>
        </p:spPr>
      </p:pic>
      <p:pic>
        <p:nvPicPr>
          <p:cNvPr id="28" name="Picture 27" descr="image.wmf"/>
          <p:cNvPicPr>
            <a:picLocks noChangeAspect="1"/>
          </p:cNvPicPr>
          <p:nvPr/>
        </p:nvPicPr>
        <p:blipFill>
          <a:blip r:embed="rId3"/>
          <a:stretch>
            <a:fillRect/>
          </a:stretch>
        </p:blipFill>
        <p:spPr>
          <a:xfrm>
            <a:off x="601800" y="2982178"/>
            <a:ext cx="685800" cy="685800"/>
          </a:xfrm>
          <a:prstGeom prst="rect">
            <a:avLst/>
          </a:prstGeom>
        </p:spPr>
      </p:pic>
      <p:pic>
        <p:nvPicPr>
          <p:cNvPr id="25" name="Picture 24" descr="image.wmf"/>
          <p:cNvPicPr>
            <a:picLocks noChangeAspect="1"/>
          </p:cNvPicPr>
          <p:nvPr/>
        </p:nvPicPr>
        <p:blipFill>
          <a:blip r:embed="rId2"/>
          <a:stretch>
            <a:fillRect/>
          </a:stretch>
        </p:blipFill>
        <p:spPr>
          <a:xfrm>
            <a:off x="3540674" y="2055774"/>
            <a:ext cx="685800" cy="685800"/>
          </a:xfrm>
          <a:prstGeom prst="rect">
            <a:avLst/>
          </a:prstGeom>
        </p:spPr>
      </p:pic>
      <p:pic>
        <p:nvPicPr>
          <p:cNvPr id="29" name="Picture 28" descr="image.wmf"/>
          <p:cNvPicPr>
            <a:picLocks noChangeAspect="1"/>
          </p:cNvPicPr>
          <p:nvPr/>
        </p:nvPicPr>
        <p:blipFill>
          <a:blip r:embed="rId3"/>
          <a:stretch>
            <a:fillRect/>
          </a:stretch>
        </p:blipFill>
        <p:spPr>
          <a:xfrm>
            <a:off x="3543783" y="2047900"/>
            <a:ext cx="685800" cy="685800"/>
          </a:xfrm>
          <a:prstGeom prst="rect">
            <a:avLst/>
          </a:prstGeom>
        </p:spPr>
      </p:pic>
      <p:pic>
        <p:nvPicPr>
          <p:cNvPr id="26" name="Picture 25" descr="image.wmf"/>
          <p:cNvPicPr>
            <a:picLocks noChangeAspect="1"/>
          </p:cNvPicPr>
          <p:nvPr/>
        </p:nvPicPr>
        <p:blipFill>
          <a:blip r:embed="rId2"/>
          <a:stretch>
            <a:fillRect/>
          </a:stretch>
        </p:blipFill>
        <p:spPr>
          <a:xfrm>
            <a:off x="6499282" y="2746991"/>
            <a:ext cx="685800" cy="685800"/>
          </a:xfrm>
          <a:prstGeom prst="rect">
            <a:avLst/>
          </a:prstGeom>
        </p:spPr>
      </p:pic>
      <p:pic>
        <p:nvPicPr>
          <p:cNvPr id="30" name="Picture 29" descr="image.wmf"/>
          <p:cNvPicPr>
            <a:picLocks noChangeAspect="1"/>
          </p:cNvPicPr>
          <p:nvPr/>
        </p:nvPicPr>
        <p:blipFill>
          <a:blip r:embed="rId4"/>
          <a:stretch>
            <a:fillRect/>
          </a:stretch>
        </p:blipFill>
        <p:spPr>
          <a:xfrm>
            <a:off x="6485766" y="2743639"/>
            <a:ext cx="685800" cy="685800"/>
          </a:xfrm>
          <a:prstGeom prst="rect">
            <a:avLst/>
          </a:prstGeom>
        </p:spPr>
      </p:pic>
      <p:pic>
        <p:nvPicPr>
          <p:cNvPr id="27" name="Picture 26" descr="image.wmf"/>
          <p:cNvPicPr>
            <a:picLocks noChangeAspect="1"/>
          </p:cNvPicPr>
          <p:nvPr/>
        </p:nvPicPr>
        <p:blipFill>
          <a:blip r:embed="rId2"/>
          <a:stretch>
            <a:fillRect/>
          </a:stretch>
        </p:blipFill>
        <p:spPr>
          <a:xfrm>
            <a:off x="9463341" y="3039421"/>
            <a:ext cx="685800" cy="685800"/>
          </a:xfrm>
          <a:prstGeom prst="rect">
            <a:avLst/>
          </a:prstGeom>
        </p:spPr>
      </p:pic>
      <p:pic>
        <p:nvPicPr>
          <p:cNvPr id="31" name="Picture 30" descr="image.wmf"/>
          <p:cNvPicPr>
            <a:picLocks noChangeAspect="1"/>
          </p:cNvPicPr>
          <p:nvPr/>
        </p:nvPicPr>
        <p:blipFill>
          <a:blip r:embed="rId5"/>
          <a:stretch>
            <a:fillRect/>
          </a:stretch>
        </p:blipFill>
        <p:spPr>
          <a:xfrm>
            <a:off x="9457566" y="3041813"/>
            <a:ext cx="685800" cy="685800"/>
          </a:xfrm>
          <a:prstGeom prst="rect">
            <a:avLst/>
          </a:prstGeom>
        </p:spPr>
      </p:pic>
      <p:sp>
        <p:nvSpPr>
          <p:cNvPr id="14" name="Text Placeholder 13"/>
          <p:cNvSpPr>
            <a:spLocks noGrp="1"/>
          </p:cNvSpPr>
          <p:nvPr>
            <p:ph type="body" sz="quarter" idx="22"/>
          </p:nvPr>
        </p:nvSpPr>
        <p:spPr/>
        <p:txBody>
          <a:bodyPr/>
          <a:lstStyle/>
          <a:p>
            <a:r>
              <a:t>Pilot</a:t>
            </a:r>
          </a:p>
        </p:txBody>
      </p:sp>
      <p:sp>
        <p:nvSpPr>
          <p:cNvPr id="15" name="Text Placeholder 14"/>
          <p:cNvSpPr>
            <a:spLocks noGrp="1"/>
          </p:cNvSpPr>
          <p:nvPr>
            <p:ph type="body" sz="quarter" idx="21"/>
          </p:nvPr>
        </p:nvSpPr>
        <p:spPr/>
        <p:txBody>
          <a:bodyPr/>
          <a:lstStyle/>
          <a:p>
            <a:r>
              <a:t>Start small by piloting Copilot within a single team to build confidence and refine workflows before scaling organization-wide.</a:t>
            </a:r>
          </a:p>
        </p:txBody>
      </p:sp>
      <p:sp>
        <p:nvSpPr>
          <p:cNvPr id="16" name="Text Placeholder 15"/>
          <p:cNvSpPr>
            <a:spLocks noGrp="1"/>
          </p:cNvSpPr>
          <p:nvPr>
            <p:ph type="body" sz="quarter" idx="24"/>
          </p:nvPr>
        </p:nvSpPr>
        <p:spPr/>
        <p:txBody>
          <a:bodyPr/>
          <a:lstStyle/>
          <a:p>
            <a:r>
              <a:t>Feedback</a:t>
            </a:r>
          </a:p>
        </p:txBody>
      </p:sp>
      <p:sp>
        <p:nvSpPr>
          <p:cNvPr id="17" name="Text Placeholder 16"/>
          <p:cNvSpPr>
            <a:spLocks noGrp="1"/>
          </p:cNvSpPr>
          <p:nvPr>
            <p:ph type="body" sz="quarter" idx="23"/>
          </p:nvPr>
        </p:nvSpPr>
        <p:spPr/>
        <p:txBody>
          <a:bodyPr/>
          <a:lstStyle/>
          <a:p>
            <a:r>
              <a:t>Empower teams to provide feedback on Copilot’s suggestions, helping the AI learn and improve its contextual accuracy.</a:t>
            </a:r>
          </a:p>
        </p:txBody>
      </p:sp>
      <p:sp>
        <p:nvSpPr>
          <p:cNvPr id="18" name="Text Placeholder 17"/>
          <p:cNvSpPr>
            <a:spLocks noGrp="1"/>
          </p:cNvSpPr>
          <p:nvPr>
            <p:ph type="body" sz="quarter" idx="30"/>
          </p:nvPr>
        </p:nvSpPr>
        <p:spPr/>
        <p:txBody>
          <a:bodyPr/>
          <a:lstStyle/>
          <a:p>
            <a:r>
              <a:t>Scale</a:t>
            </a:r>
          </a:p>
        </p:txBody>
      </p:sp>
      <p:sp>
        <p:nvSpPr>
          <p:cNvPr id="19" name="Text Placeholder 18"/>
          <p:cNvSpPr>
            <a:spLocks noGrp="1"/>
          </p:cNvSpPr>
          <p:nvPr>
            <p:ph type="body" sz="quarter" idx="28"/>
          </p:nvPr>
        </p:nvSpPr>
        <p:spPr/>
        <p:txBody>
          <a:bodyPr/>
          <a:lstStyle/>
          <a:p>
            <a:r>
              <a:t>Ensure Copilot settings align with organizational privacy policies and compliance standards for secure code generation.</a:t>
            </a:r>
          </a:p>
        </p:txBody>
      </p:sp>
      <p:sp>
        <p:nvSpPr>
          <p:cNvPr id="20" name="Text Placeholder 19"/>
          <p:cNvSpPr>
            <a:spLocks noGrp="1"/>
          </p:cNvSpPr>
          <p:nvPr>
            <p:ph type="body" sz="quarter" idx="27"/>
          </p:nvPr>
        </p:nvSpPr>
        <p:spPr/>
        <p:txBody>
          <a:bodyPr/>
          <a:lstStyle/>
          <a:p>
            <a:r>
              <a:t>Security</a:t>
            </a:r>
          </a:p>
        </p:txBody>
      </p:sp>
      <p:sp>
        <p:nvSpPr>
          <p:cNvPr id="21" name="Text Placeholder 20"/>
          <p:cNvSpPr>
            <a:spLocks noGrp="1"/>
          </p:cNvSpPr>
          <p:nvPr>
            <p:ph type="body" sz="quarter" idx="31"/>
          </p:nvPr>
        </p:nvSpPr>
        <p:spPr/>
        <p:txBody>
          <a:bodyPr/>
          <a:lstStyle/>
          <a:p>
            <a:r>
              <a:t>Expand Copilot usage gradually, integrating it into more teams and projects as adoption matures and ROI is realized.</a:t>
            </a:r>
          </a:p>
        </p:txBody>
      </p:sp>
      <p:sp>
        <p:nvSpPr>
          <p:cNvPr id="22" name="Text Placeholder 21"/>
          <p:cNvSpPr>
            <a:spLocks noGrp="1"/>
          </p:cNvSpPr>
          <p:nvPr>
            <p:ph type="body" sz="quarter" idx="54"/>
          </p:nvPr>
        </p:nvSpPr>
        <p:spPr/>
        <p:txBody>
          <a:bodyPr/>
          <a:lstStyle/>
          <a:p>
            <a:r>
              <a:t>These best practices accelerate adoption and maximize developer impact with Copilot.</a:t>
            </a:r>
          </a:p>
        </p:txBody>
      </p:sp>
      <p:sp>
        <p:nvSpPr>
          <p:cNvPr id="23" name="Text Placeholder 22"/>
          <p:cNvSpPr>
            <a:spLocks noGrp="1"/>
          </p:cNvSpPr>
          <p:nvPr>
            <p:ph type="body" sz="quarter" idx="25"/>
          </p:nvPr>
        </p:nvSpPr>
        <p:spPr/>
        <p:txBody>
          <a:bodyPr/>
          <a:lstStyle/>
          <a:p>
            <a:r>
              <a:t>AI Generated Draft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9"/>
          </p:nvPr>
        </p:nvSpPr>
        <p:spPr/>
        <p:txBody>
          <a:bodyPr/>
          <a:lstStyle/>
          <a:p>
            <a:r>
              <a:t>AI Generated Draft</a:t>
            </a:r>
          </a:p>
        </p:txBody>
      </p:sp>
      <p:sp>
        <p:nvSpPr>
          <p:cNvPr id="3" name="Text Placeholder 2"/>
          <p:cNvSpPr>
            <a:spLocks noGrp="1"/>
          </p:cNvSpPr>
          <p:nvPr>
            <p:ph type="body" sz="quarter" idx="24"/>
          </p:nvPr>
        </p:nvSpPr>
        <p:spPr/>
        <p:txBody>
          <a:bodyPr/>
          <a:lstStyle/>
          <a:p>
            <a:r>
              <a:t>May suggest insecure, outdated, or non-compliant code.</a:t>
            </a:r>
          </a:p>
          <a:p>
            <a:r>
              <a:t>Requires ongoing user feedback for accuracy.</a:t>
            </a:r>
          </a:p>
        </p:txBody>
      </p:sp>
      <p:sp>
        <p:nvSpPr>
          <p:cNvPr id="4" name="Text Placeholder 3"/>
          <p:cNvSpPr>
            <a:spLocks noGrp="1"/>
          </p:cNvSpPr>
          <p:nvPr>
            <p:ph type="body" sz="quarter" idx="26"/>
          </p:nvPr>
        </p:nvSpPr>
        <p:spPr/>
        <p:txBody>
          <a:bodyPr/>
          <a:lstStyle/>
          <a:p>
            <a:r>
              <a:t>Expanding to more programming languages and IDEs.</a:t>
            </a:r>
          </a:p>
          <a:p>
            <a:r>
              <a:t>Continuous improvement of AI models for better suggestions.</a:t>
            </a:r>
          </a:p>
        </p:txBody>
      </p:sp>
      <p:sp>
        <p:nvSpPr>
          <p:cNvPr id="5" name="Text Placeholder 4"/>
          <p:cNvSpPr>
            <a:spLocks noGrp="1"/>
          </p:cNvSpPr>
          <p:nvPr>
            <p:ph type="body" sz="quarter" idx="28"/>
          </p:nvPr>
        </p:nvSpPr>
        <p:spPr/>
        <p:txBody>
          <a:bodyPr/>
          <a:lstStyle/>
          <a:p>
            <a:r>
              <a:t>Risk of overreliance on AI for coding.</a:t>
            </a:r>
          </a:p>
          <a:p>
            <a:r>
              <a:t>Potential IP or compliance concerns with generated code.</a:t>
            </a:r>
          </a:p>
        </p:txBody>
      </p:sp>
      <p:sp>
        <p:nvSpPr>
          <p:cNvPr id="6" name="Text Placeholder 5"/>
          <p:cNvSpPr>
            <a:spLocks noGrp="1"/>
          </p:cNvSpPr>
          <p:nvPr>
            <p:ph type="body" sz="quarter" idx="22"/>
          </p:nvPr>
        </p:nvSpPr>
        <p:spPr/>
        <p:txBody>
          <a:bodyPr/>
          <a:lstStyle/>
          <a:p>
            <a:r>
              <a:t>Accelerates coding speed and reduces manual errors.</a:t>
            </a:r>
          </a:p>
          <a:p>
            <a:r>
              <a:t>Enhances developer productivity and satisfaction.</a:t>
            </a:r>
          </a:p>
        </p:txBody>
      </p:sp>
      <p:sp>
        <p:nvSpPr>
          <p:cNvPr id="7" name="Text Placeholder 6"/>
          <p:cNvSpPr>
            <a:spLocks noGrp="1"/>
          </p:cNvSpPr>
          <p:nvPr>
            <p:ph type="body" sz="quarter" idx="34"/>
          </p:nvPr>
        </p:nvSpPr>
        <p:spPr/>
        <p:txBody>
          <a:bodyPr/>
          <a:lstStyle/>
          <a:p>
            <a:r>
              <a:t>A clear-eyed view of Copilot adoption surfaces unique strengths and critical risks to address in strategy.</a:t>
            </a:r>
          </a:p>
        </p:txBody>
      </p:sp>
      <p:sp>
        <p:nvSpPr>
          <p:cNvPr id="8" name="Text Placeholder 7"/>
          <p:cNvSpPr>
            <a:spLocks noGrp="1"/>
          </p:cNvSpPr>
          <p:nvPr>
            <p:ph type="body" sz="quarter" idx="10"/>
          </p:nvPr>
        </p:nvSpPr>
        <p:spPr/>
        <p:txBody>
          <a:bodyPr/>
          <a:lstStyle/>
          <a:p>
            <a:r>
              <a:t>Copilot SWOT Analysis</a:t>
            </a:r>
          </a:p>
        </p:txBody>
      </p:sp>
      <p:sp>
        <p:nvSpPr>
          <p:cNvPr id="9" name="Text Placeholder 8"/>
          <p:cNvSpPr>
            <a:spLocks noGrp="1"/>
          </p:cNvSpPr>
          <p:nvPr>
            <p:ph type="body" sz="quarter" idx="19"/>
          </p:nvPr>
        </p:nvSpPr>
        <p:spPr/>
        <p:txBody>
          <a:bodyPr/>
          <a:lstStyle/>
          <a:p>
            <a:r>
              <a:t>TIPS &amp; BEST PRACTICES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9"/>
          </p:nvPr>
        </p:nvSpPr>
        <p:spPr/>
        <p:txBody>
          <a:bodyPr/>
          <a:lstStyle/>
          <a:p>
            <a:r>
              <a:t>REFERENCES</a:t>
            </a:r>
          </a:p>
        </p:txBody>
      </p:sp>
      <p:sp>
        <p:nvSpPr>
          <p:cNvPr id="4" name="Text Placeholder 3"/>
          <p:cNvSpPr>
            <a:spLocks noGrp="1"/>
          </p:cNvSpPr>
          <p:nvPr>
            <p:ph type="body" sz="quarter" idx="10"/>
          </p:nvPr>
        </p:nvSpPr>
        <p:spPr/>
        <p:txBody>
          <a:bodyPr/>
          <a:lstStyle/>
          <a:p>
            <a:r>
              <a:t>References</a:t>
            </a:r>
          </a:p>
        </p:txBody>
      </p:sp>
      <p:sp>
        <p:nvSpPr>
          <p:cNvPr id="5" name="Text Placeholder 4"/>
          <p:cNvSpPr>
            <a:spLocks noGrp="1"/>
          </p:cNvSpPr>
          <p:nvPr>
            <p:ph type="body" sz="quarter" idx="21"/>
          </p:nvPr>
        </p:nvSpPr>
        <p:spPr/>
        <p:txBody>
          <a:bodyPr/>
          <a:lstStyle/>
          <a:p>
            <a:endParaRPr/>
          </a:p>
          <a:p>
            <a:r>
              <a:t>1. GitHub Copilot Documentation: [</a:t>
            </a:r>
            <a:r>
              <a:rPr>
                <a:hlinkClick r:id="rId2"/>
              </a:rPr>
              <a:t>Link</a:t>
            </a:r>
            <a:r>
              <a:t>]</a:t>
            </a:r>
          </a:p>
          <a:p>
            <a:r>
              <a:t>2. GitHub Copilot for Business: [</a:t>
            </a:r>
            <a:r>
              <a:rPr>
                <a:hlinkClick r:id="rId3"/>
              </a:rPr>
              <a:t>Link</a:t>
            </a:r>
            <a:r>
              <a:t>]</a:t>
            </a:r>
          </a:p>
          <a:p>
            <a:r>
              <a:t>3. GitHub Copilot Blog: [</a:t>
            </a:r>
            <a:r>
              <a:rPr>
                <a:hlinkClick r:id="rId4"/>
              </a:rPr>
              <a:t>Link</a:t>
            </a:r>
            <a:r>
              <a:t>]</a:t>
            </a:r>
          </a:p>
          <a:p>
            <a:r>
              <a:t>4. Visual Studio Marketplace: [</a:t>
            </a:r>
            <a:r>
              <a:rPr>
                <a:hlinkClick r:id="rId5"/>
              </a:rPr>
              <a:t>Link</a:t>
            </a:r>
            <a:r>
              <a:t>]</a:t>
            </a:r>
          </a:p>
          <a:p>
            <a:r>
              <a:t>5. JetBrains Marketplace: [</a:t>
            </a:r>
            <a:r>
              <a:rPr>
                <a:hlinkClick r:id="rId6"/>
              </a:rPr>
              <a:t>Link</a:t>
            </a:r>
            <a:r>
              <a:t>]</a:t>
            </a:r>
          </a:p>
        </p:txBody>
      </p:sp>
      <p:sp>
        <p:nvSpPr>
          <p:cNvPr id="6" name="Text Placeholder 5"/>
          <p:cNvSpPr>
            <a:spLocks noGrp="1"/>
          </p:cNvSpPr>
          <p:nvPr>
            <p:ph type="body" sz="quarter" idx="22"/>
          </p:nvPr>
        </p:nvSpPr>
        <p:spPr/>
        <p:txBody>
          <a:bodyPr/>
          <a:lstStyle/>
          <a:p>
            <a:r>
              <a:t>AI Generated Draft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png"/>
          <p:cNvPicPr>
            <a:picLocks noChangeAspect="1"/>
          </p:cNvPicPr>
          <p:nvPr/>
        </p:nvPicPr>
        <p:blipFill>
          <a:blip r:embed="rId2"/>
          <a:stretch>
            <a:fillRect/>
          </a:stretch>
        </p:blipFill>
        <p:spPr>
          <a:xfrm>
            <a:off x="0" y="0"/>
            <a:ext cx="12192000" cy="6858000"/>
          </a:xfrm>
          <a:prstGeom prst="rect">
            <a:avLst/>
          </a:prstGeom>
        </p:spPr>
      </p:pic>
      <p:sp>
        <p:nvSpPr>
          <p:cNvPr id="2" name="Text Placeholder 1"/>
          <p:cNvSpPr>
            <a:spLocks noGrp="1"/>
          </p:cNvSpPr>
          <p:nvPr>
            <p:ph type="body" sz="quarter" idx="22"/>
          </p:nvPr>
        </p:nvSpPr>
        <p:spPr/>
        <p:txBody>
          <a:bodyPr/>
          <a:lstStyle/>
          <a:p>
            <a:r>
              <a:t>AI Generated Draft</a:t>
            </a:r>
          </a:p>
        </p:txBody>
      </p:sp>
      <p:sp>
        <p:nvSpPr>
          <p:cNvPr id="3" name="Title 2"/>
          <p:cNvSpPr>
            <a:spLocks noGrp="1"/>
          </p:cNvSpPr>
          <p:nvPr>
            <p:ph type="title"/>
          </p:nvPr>
        </p:nvSpPr>
        <p:spPr/>
        <p:txBody>
          <a:bodyPr/>
          <a:lstStyle/>
          <a:p>
            <a:r>
              <a:t>1. Introduction to Copilot</a:t>
            </a:r>
          </a:p>
          <a:p>
            <a:r>
              <a:t>2. Features &amp; Functionality</a:t>
            </a:r>
          </a:p>
          <a:p>
            <a:r>
              <a:t>3. IDE Integrations</a:t>
            </a:r>
          </a:p>
          <a:p>
            <a:r>
              <a:t>4. Collaboration &amp; Productivity</a:t>
            </a:r>
          </a:p>
          <a:p>
            <a:r>
              <a:t>5. Tips &amp; Best Practices</a:t>
            </a:r>
          </a:p>
          <a:p>
            <a:r>
              <a:t>6. Conclusion</a:t>
            </a:r>
          </a:p>
        </p:txBody>
      </p:sp>
      <p:sp>
        <p:nvSpPr>
          <p:cNvPr id="4" name="Text Placeholder 3"/>
          <p:cNvSpPr>
            <a:spLocks noGrp="1"/>
          </p:cNvSpPr>
          <p:nvPr>
            <p:ph type="body" sz="quarter" idx="19"/>
          </p:nvPr>
        </p:nvSpPr>
        <p:spPr/>
        <p:txBody>
          <a:bodyPr/>
          <a:lstStyle/>
          <a:p>
            <a:r>
              <a:t>Table of Contents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png"/>
          <p:cNvPicPr>
            <a:picLocks noChangeAspect="1"/>
          </p:cNvPicPr>
          <p:nvPr/>
        </p:nvPicPr>
        <p:blipFill>
          <a:blip r:embed="rId2"/>
          <a:stretch>
            <a:fillRect/>
          </a:stretch>
        </p:blipFill>
        <p:spPr>
          <a:xfrm>
            <a:off x="0" y="0"/>
            <a:ext cx="12192000" cy="6858000"/>
          </a:xfrm>
          <a:prstGeom prst="rect">
            <a:avLst/>
          </a:prstGeom>
        </p:spPr>
      </p:pic>
      <p:sp>
        <p:nvSpPr>
          <p:cNvPr id="2" name="Text Placeholder 1"/>
          <p:cNvSpPr>
            <a:spLocks noGrp="1"/>
          </p:cNvSpPr>
          <p:nvPr>
            <p:ph type="body" sz="quarter" idx="22"/>
          </p:nvPr>
        </p:nvSpPr>
        <p:spPr/>
        <p:txBody>
          <a:bodyPr/>
          <a:lstStyle/>
          <a:p>
            <a:r>
              <a:t>AI Generated Draft</a:t>
            </a:r>
          </a:p>
        </p:txBody>
      </p:sp>
      <p:pic>
        <p:nvPicPr>
          <p:cNvPr id="6" name="Picture 5" descr="image.wmf"/>
          <p:cNvPicPr>
            <a:picLocks noChangeAspect="1"/>
          </p:cNvPicPr>
          <p:nvPr/>
        </p:nvPicPr>
        <p:blipFill>
          <a:blip r:embed="rId3"/>
          <a:stretch>
            <a:fillRect/>
          </a:stretch>
        </p:blipFill>
        <p:spPr>
          <a:xfrm>
            <a:off x="1319999" y="3594116"/>
            <a:ext cx="3560114" cy="73423"/>
          </a:xfrm>
          <a:prstGeom prst="rect">
            <a:avLst/>
          </a:prstGeom>
        </p:spPr>
      </p:pic>
      <p:sp>
        <p:nvSpPr>
          <p:cNvPr id="4" name="Title 3"/>
          <p:cNvSpPr>
            <a:spLocks noGrp="1"/>
          </p:cNvSpPr>
          <p:nvPr>
            <p:ph type="title"/>
          </p:nvPr>
        </p:nvSpPr>
        <p:spPr/>
        <p:txBody>
          <a:bodyPr/>
          <a:lstStyle/>
          <a:p>
            <a:r>
              <a:t>1. Introduction to Copilot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2"/>
          </p:nvPr>
        </p:nvSpPr>
        <p:spPr/>
        <p:txBody>
          <a:bodyPr/>
          <a:lstStyle/>
          <a:p>
            <a:r>
              <a:t>AI Generated Draft</a:t>
            </a:r>
          </a:p>
        </p:txBody>
      </p:sp>
      <p:sp>
        <p:nvSpPr>
          <p:cNvPr id="4" name="Text Placeholder 3"/>
          <p:cNvSpPr>
            <a:spLocks noGrp="1"/>
          </p:cNvSpPr>
          <p:nvPr>
            <p:ph type="body" sz="quarter" idx="33"/>
          </p:nvPr>
        </p:nvSpPr>
        <p:spPr/>
        <p:txBody>
          <a:bodyPr/>
          <a:lstStyle/>
          <a:p>
            <a:r>
              <a:t>GitHub Copilot is an AI-powered coding assistant designed to streamline the software development process. It leverages advanced machine learning models to suggest code, complete functions, and even generate entire code snippets based on comments and context. </a:t>
            </a:r>
          </a:p>
          <a:p>
            <a:endParaRPr/>
          </a:p>
          <a:p>
            <a:r>
              <a:t>By integrating Copilot into your workflow, developers can accelerate coding, reduce repetitive tasks, and improve productivity. Its real-time suggestions allow teams to focus on higher-level problems, driving innovation and efficiency across projects.</a:t>
            </a:r>
          </a:p>
        </p:txBody>
      </p:sp>
      <p:sp>
        <p:nvSpPr>
          <p:cNvPr id="5" name="Text Placeholder 4"/>
          <p:cNvSpPr>
            <a:spLocks noGrp="1"/>
          </p:cNvSpPr>
          <p:nvPr>
            <p:ph type="body" sz="quarter" idx="32"/>
          </p:nvPr>
        </p:nvSpPr>
        <p:spPr/>
        <p:txBody>
          <a:bodyPr/>
          <a:lstStyle/>
          <a:p>
            <a:r>
              <a:t>AI-powered code completion for developers</a:t>
            </a:r>
          </a:p>
        </p:txBody>
      </p:sp>
      <p:sp>
        <p:nvSpPr>
          <p:cNvPr id="6" name="Text Placeholder 5"/>
          <p:cNvSpPr>
            <a:spLocks noGrp="1"/>
          </p:cNvSpPr>
          <p:nvPr>
            <p:ph type="body" sz="quarter" idx="31"/>
          </p:nvPr>
        </p:nvSpPr>
        <p:spPr/>
        <p:txBody>
          <a:bodyPr/>
          <a:lstStyle/>
          <a:p>
            <a:r>
              <a:t>What is Copilot</a:t>
            </a:r>
          </a:p>
        </p:txBody>
      </p:sp>
      <p:sp>
        <p:nvSpPr>
          <p:cNvPr id="7" name="Text Placeholder 6"/>
          <p:cNvSpPr>
            <a:spLocks noGrp="1"/>
          </p:cNvSpPr>
          <p:nvPr>
            <p:ph type="body" sz="quarter" idx="19"/>
          </p:nvPr>
        </p:nvSpPr>
        <p:spPr/>
        <p:txBody>
          <a:bodyPr/>
          <a:lstStyle/>
          <a:p>
            <a:r>
              <a:t>INTRODUCTION TO COPILOT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0"/>
          </p:nvPr>
        </p:nvSpPr>
        <p:spPr/>
        <p:txBody>
          <a:bodyPr/>
          <a:lstStyle/>
          <a:p>
            <a:r>
              <a:t>AI Generated Draft</a:t>
            </a:r>
          </a:p>
        </p:txBody>
      </p:sp>
      <p:pic>
        <p:nvPicPr>
          <p:cNvPr id="17" name="Picture 16" descr="image.wmf"/>
          <p:cNvPicPr>
            <a:picLocks noChangeAspect="1"/>
          </p:cNvPicPr>
          <p:nvPr/>
        </p:nvPicPr>
        <p:blipFill>
          <a:blip r:embed="rId2"/>
          <a:stretch>
            <a:fillRect/>
          </a:stretch>
        </p:blipFill>
        <p:spPr>
          <a:xfrm>
            <a:off x="9591411" y="2078187"/>
            <a:ext cx="836195" cy="836195"/>
          </a:xfrm>
          <a:prstGeom prst="rect">
            <a:avLst/>
          </a:prstGeom>
        </p:spPr>
      </p:pic>
      <p:sp>
        <p:nvSpPr>
          <p:cNvPr id="4" name="Text Placeholder 3"/>
          <p:cNvSpPr>
            <a:spLocks noGrp="1"/>
          </p:cNvSpPr>
          <p:nvPr>
            <p:ph type="body" sz="quarter" idx="25"/>
          </p:nvPr>
        </p:nvSpPr>
        <p:spPr/>
        <p:txBody>
          <a:bodyPr/>
          <a:lstStyle/>
          <a:p>
            <a:r>
              <a:t>Copilot reduces cognitive load by handling routine coding tasks. Developers can focus on challenging aspects of software design, improving overall code quality and accelerating delivery timelines.</a:t>
            </a:r>
          </a:p>
        </p:txBody>
      </p:sp>
      <p:sp>
        <p:nvSpPr>
          <p:cNvPr id="5" name="Text Placeholder 4"/>
          <p:cNvSpPr>
            <a:spLocks noGrp="1"/>
          </p:cNvSpPr>
          <p:nvPr>
            <p:ph type="body" sz="quarter" idx="26"/>
          </p:nvPr>
        </p:nvSpPr>
        <p:spPr/>
        <p:txBody>
          <a:bodyPr/>
          <a:lstStyle/>
          <a:p>
            <a:r>
              <a:t>productivity</a:t>
            </a:r>
          </a:p>
        </p:txBody>
      </p:sp>
      <p:pic>
        <p:nvPicPr>
          <p:cNvPr id="16" name="Picture 15" descr="image.wmf"/>
          <p:cNvPicPr>
            <a:picLocks noChangeAspect="1"/>
          </p:cNvPicPr>
          <p:nvPr/>
        </p:nvPicPr>
        <p:blipFill>
          <a:blip r:embed="rId3"/>
          <a:stretch>
            <a:fillRect/>
          </a:stretch>
        </p:blipFill>
        <p:spPr>
          <a:xfrm>
            <a:off x="5677901" y="2078187"/>
            <a:ext cx="836195" cy="836195"/>
          </a:xfrm>
          <a:prstGeom prst="rect">
            <a:avLst/>
          </a:prstGeom>
        </p:spPr>
      </p:pic>
      <p:sp>
        <p:nvSpPr>
          <p:cNvPr id="7" name="Text Placeholder 6"/>
          <p:cNvSpPr>
            <a:spLocks noGrp="1"/>
          </p:cNvSpPr>
          <p:nvPr>
            <p:ph type="body" sz="quarter" idx="23"/>
          </p:nvPr>
        </p:nvSpPr>
        <p:spPr/>
        <p:txBody>
          <a:bodyPr/>
          <a:lstStyle/>
          <a:p>
            <a:r>
              <a:t>By understanding natural language comments, Copilot bridges the gap between human intent and code. It can draft complex algorithms, automate routine tasks, and adapt to various programming styles.</a:t>
            </a:r>
          </a:p>
        </p:txBody>
      </p:sp>
      <p:sp>
        <p:nvSpPr>
          <p:cNvPr id="8" name="Text Placeholder 7"/>
          <p:cNvSpPr>
            <a:spLocks noGrp="1"/>
          </p:cNvSpPr>
          <p:nvPr>
            <p:ph type="body" sz="quarter" idx="24"/>
          </p:nvPr>
        </p:nvSpPr>
        <p:spPr/>
        <p:txBody>
          <a:bodyPr/>
          <a:lstStyle/>
          <a:p>
            <a:r>
              <a:t>Efficiency</a:t>
            </a:r>
          </a:p>
        </p:txBody>
      </p:sp>
      <p:pic>
        <p:nvPicPr>
          <p:cNvPr id="15" name="Picture 14" descr="image.wmf"/>
          <p:cNvPicPr>
            <a:picLocks noChangeAspect="1"/>
          </p:cNvPicPr>
          <p:nvPr/>
        </p:nvPicPr>
        <p:blipFill>
          <a:blip r:embed="rId4"/>
          <a:stretch>
            <a:fillRect/>
          </a:stretch>
        </p:blipFill>
        <p:spPr>
          <a:xfrm>
            <a:off x="1764393" y="2078187"/>
            <a:ext cx="836195" cy="836195"/>
          </a:xfrm>
          <a:prstGeom prst="rect">
            <a:avLst/>
          </a:prstGeom>
        </p:spPr>
      </p:pic>
      <p:sp>
        <p:nvSpPr>
          <p:cNvPr id="10" name="Text Placeholder 9"/>
          <p:cNvSpPr>
            <a:spLocks noGrp="1"/>
          </p:cNvSpPr>
          <p:nvPr>
            <p:ph type="body" sz="quarter" idx="21"/>
          </p:nvPr>
        </p:nvSpPr>
        <p:spPr/>
        <p:txBody>
          <a:bodyPr/>
          <a:lstStyle/>
          <a:p>
            <a:r>
              <a:t>Copilot uses deep learning to provide context-aware suggestions as you type. This enables developers to write code faster and eliminates repetitive boilerplate, allowing for more creative problem-solving.</a:t>
            </a:r>
          </a:p>
        </p:txBody>
      </p:sp>
      <p:sp>
        <p:nvSpPr>
          <p:cNvPr id="11" name="Text Placeholder 10"/>
          <p:cNvSpPr>
            <a:spLocks noGrp="1"/>
          </p:cNvSpPr>
          <p:nvPr>
            <p:ph type="body" sz="quarter" idx="22"/>
          </p:nvPr>
        </p:nvSpPr>
        <p:spPr/>
        <p:txBody>
          <a:bodyPr/>
          <a:lstStyle/>
          <a:p>
            <a:r>
              <a:t>AI Assistant</a:t>
            </a:r>
          </a:p>
        </p:txBody>
      </p:sp>
      <p:sp>
        <p:nvSpPr>
          <p:cNvPr id="12" name="Text Placeholder 11"/>
          <p:cNvSpPr>
            <a:spLocks noGrp="1"/>
          </p:cNvSpPr>
          <p:nvPr>
            <p:ph type="body" sz="quarter" idx="29"/>
          </p:nvPr>
        </p:nvSpPr>
        <p:spPr/>
        <p:txBody>
          <a:bodyPr/>
          <a:lstStyle/>
          <a:p>
            <a:r>
              <a:t>Copilot enables rapid prototyping, code generation, and refactoring.</a:t>
            </a:r>
          </a:p>
        </p:txBody>
      </p:sp>
      <p:sp>
        <p:nvSpPr>
          <p:cNvPr id="13" name="Text Placeholder 12"/>
          <p:cNvSpPr>
            <a:spLocks noGrp="1"/>
          </p:cNvSpPr>
          <p:nvPr>
            <p:ph type="body" sz="quarter" idx="19"/>
          </p:nvPr>
        </p:nvSpPr>
        <p:spPr/>
        <p:txBody>
          <a:bodyPr/>
          <a:lstStyle/>
          <a:p>
            <a:r>
              <a:t>INTRODUCTION TO COPILOT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png"/>
          <p:cNvPicPr>
            <a:picLocks noChangeAspect="1"/>
          </p:cNvPicPr>
          <p:nvPr/>
        </p:nvPicPr>
        <p:blipFill>
          <a:blip r:embed="rId2"/>
          <a:stretch>
            <a:fillRect/>
          </a:stretch>
        </p:blipFill>
        <p:spPr>
          <a:xfrm>
            <a:off x="0" y="0"/>
            <a:ext cx="12192000" cy="6858000"/>
          </a:xfrm>
          <a:prstGeom prst="rect">
            <a:avLst/>
          </a:prstGeom>
        </p:spPr>
      </p:pic>
      <p:sp>
        <p:nvSpPr>
          <p:cNvPr id="2" name="Text Placeholder 1"/>
          <p:cNvSpPr>
            <a:spLocks noGrp="1"/>
          </p:cNvSpPr>
          <p:nvPr>
            <p:ph type="body" sz="quarter" idx="22"/>
          </p:nvPr>
        </p:nvSpPr>
        <p:spPr/>
        <p:txBody>
          <a:bodyPr/>
          <a:lstStyle/>
          <a:p>
            <a:r>
              <a:t>AI Generated Draft</a:t>
            </a:r>
          </a:p>
        </p:txBody>
      </p:sp>
      <p:pic>
        <p:nvPicPr>
          <p:cNvPr id="6" name="Picture 5" descr="image.wmf"/>
          <p:cNvPicPr>
            <a:picLocks noChangeAspect="1"/>
          </p:cNvPicPr>
          <p:nvPr/>
        </p:nvPicPr>
        <p:blipFill>
          <a:blip r:embed="rId3"/>
          <a:stretch>
            <a:fillRect/>
          </a:stretch>
        </p:blipFill>
        <p:spPr>
          <a:xfrm>
            <a:off x="1319999" y="3594116"/>
            <a:ext cx="3560114" cy="73423"/>
          </a:xfrm>
          <a:prstGeom prst="rect">
            <a:avLst/>
          </a:prstGeom>
        </p:spPr>
      </p:pic>
      <p:sp>
        <p:nvSpPr>
          <p:cNvPr id="4" name="Title 3"/>
          <p:cNvSpPr>
            <a:spLocks noGrp="1"/>
          </p:cNvSpPr>
          <p:nvPr>
            <p:ph type="title"/>
          </p:nvPr>
        </p:nvSpPr>
        <p:spPr/>
        <p:txBody>
          <a:bodyPr/>
          <a:lstStyle/>
          <a:p>
            <a:r>
              <a:t>2. Features &amp; Functionality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5"/>
          </p:nvPr>
        </p:nvSpPr>
        <p:spPr/>
        <p:txBody>
          <a:bodyPr/>
          <a:lstStyle/>
          <a:p>
            <a:r>
              <a:t>AI Generated Draft</a:t>
            </a:r>
          </a:p>
        </p:txBody>
      </p:sp>
      <p:sp>
        <p:nvSpPr>
          <p:cNvPr id="3" name="Text Placeholder 2"/>
          <p:cNvSpPr>
            <a:spLocks noGrp="1"/>
          </p:cNvSpPr>
          <p:nvPr>
            <p:ph type="body" sz="quarter" idx="27"/>
          </p:nvPr>
        </p:nvSpPr>
        <p:spPr/>
        <p:txBody>
          <a:bodyPr/>
          <a:lstStyle/>
          <a:p>
            <a:r>
              <a:t>Copilot integrates seamlessly into IDEs and existing workflows.</a:t>
            </a:r>
          </a:p>
        </p:txBody>
      </p:sp>
      <p:pic>
        <p:nvPicPr>
          <p:cNvPr id="23" name="Picture 22" descr="image.wmf"/>
          <p:cNvPicPr>
            <a:picLocks noChangeAspect="1"/>
          </p:cNvPicPr>
          <p:nvPr/>
        </p:nvPicPr>
        <p:blipFill>
          <a:blip r:embed="rId2"/>
          <a:stretch>
            <a:fillRect/>
          </a:stretch>
        </p:blipFill>
        <p:spPr>
          <a:xfrm>
            <a:off x="9296951" y="2093746"/>
            <a:ext cx="764411" cy="764411"/>
          </a:xfrm>
          <a:prstGeom prst="rect">
            <a:avLst/>
          </a:prstGeom>
        </p:spPr>
      </p:pic>
      <p:sp>
        <p:nvSpPr>
          <p:cNvPr id="5" name="Text Placeholder 4"/>
          <p:cNvSpPr>
            <a:spLocks noGrp="1"/>
          </p:cNvSpPr>
          <p:nvPr>
            <p:ph type="body" sz="quarter" idx="25"/>
          </p:nvPr>
        </p:nvSpPr>
        <p:spPr/>
        <p:txBody>
          <a:bodyPr/>
          <a:lstStyle/>
          <a:p>
            <a:r>
              <a:t>Supports a wide range of programming languages, including Python, JavaScript, TypeScript, Go, and more. This flexibility makes Copilot useful for diverse engineering teams.</a:t>
            </a:r>
          </a:p>
        </p:txBody>
      </p:sp>
      <p:sp>
        <p:nvSpPr>
          <p:cNvPr id="6" name="Text Placeholder 5"/>
          <p:cNvSpPr>
            <a:spLocks noGrp="1"/>
          </p:cNvSpPr>
          <p:nvPr>
            <p:ph type="body" sz="quarter" idx="26"/>
          </p:nvPr>
        </p:nvSpPr>
        <p:spPr/>
        <p:txBody>
          <a:bodyPr/>
          <a:lstStyle/>
          <a:p>
            <a:r>
              <a:t>Integration</a:t>
            </a:r>
          </a:p>
        </p:txBody>
      </p:sp>
      <p:pic>
        <p:nvPicPr>
          <p:cNvPr id="22" name="Picture 21" descr="image.wmf"/>
          <p:cNvPicPr>
            <a:picLocks noChangeAspect="1"/>
          </p:cNvPicPr>
          <p:nvPr/>
        </p:nvPicPr>
        <p:blipFill>
          <a:blip r:embed="rId3"/>
          <a:stretch>
            <a:fillRect/>
          </a:stretch>
        </p:blipFill>
        <p:spPr>
          <a:xfrm>
            <a:off x="6378640" y="2094074"/>
            <a:ext cx="764411" cy="764411"/>
          </a:xfrm>
          <a:prstGeom prst="rect">
            <a:avLst/>
          </a:prstGeom>
        </p:spPr>
      </p:pic>
      <p:sp>
        <p:nvSpPr>
          <p:cNvPr id="8" name="Text Placeholder 7"/>
          <p:cNvSpPr>
            <a:spLocks noGrp="1"/>
          </p:cNvSpPr>
          <p:nvPr>
            <p:ph type="body" sz="quarter" idx="28"/>
          </p:nvPr>
        </p:nvSpPr>
        <p:spPr/>
        <p:txBody>
          <a:bodyPr/>
          <a:lstStyle/>
          <a:p>
            <a:r>
              <a:rPr dirty="0"/>
              <a:t>automation</a:t>
            </a:r>
          </a:p>
          <a:p>
            <a:r>
              <a:rPr dirty="0"/>
              <a:t>analytics</a:t>
            </a:r>
          </a:p>
          <a:p>
            <a:r>
              <a:rPr dirty="0"/>
              <a:t>development</a:t>
            </a:r>
          </a:p>
          <a:p>
            <a:r>
              <a:rPr dirty="0"/>
              <a:t>design</a:t>
            </a:r>
          </a:p>
          <a:p>
            <a:r>
              <a:rPr dirty="0"/>
              <a:t>innovation</a:t>
            </a:r>
          </a:p>
          <a:p>
            <a:r>
              <a:rPr dirty="0"/>
              <a:t>integration</a:t>
            </a:r>
          </a:p>
          <a:p>
            <a:r>
              <a:rPr dirty="0"/>
              <a:t>code</a:t>
            </a:r>
          </a:p>
          <a:p>
            <a:r>
              <a:rPr dirty="0"/>
              <a:t>workflow</a:t>
            </a:r>
          </a:p>
          <a:p>
            <a:r>
              <a:rPr dirty="0"/>
              <a:t>metrics</a:t>
            </a:r>
          </a:p>
          <a:p>
            <a:r>
              <a:rPr dirty="0"/>
              <a:t>audio</a:t>
            </a:r>
          </a:p>
          <a:p>
            <a:r>
              <a:rPr dirty="0"/>
              <a:t>settings</a:t>
            </a:r>
          </a:p>
          <a:p>
            <a:r>
              <a:rPr dirty="0"/>
              <a:t>experiment</a:t>
            </a:r>
          </a:p>
          <a:p>
            <a:r>
              <a:rPr dirty="0"/>
              <a:t>process</a:t>
            </a:r>
          </a:p>
          <a:p>
            <a:r>
              <a:rPr dirty="0"/>
              <a:t>document</a:t>
            </a:r>
          </a:p>
          <a:p>
            <a:r>
              <a:rPr dirty="0"/>
              <a:t>user</a:t>
            </a:r>
          </a:p>
          <a:p>
            <a:r>
              <a:rPr dirty="0"/>
              <a:t>data</a:t>
            </a:r>
          </a:p>
          <a:p>
            <a:r>
              <a:rPr dirty="0"/>
              <a:t>insight</a:t>
            </a:r>
          </a:p>
          <a:p>
            <a:r>
              <a:rPr dirty="0"/>
              <a:t>profile</a:t>
            </a:r>
          </a:p>
          <a:p>
            <a:r>
              <a:rPr dirty="0"/>
              <a:t>library</a:t>
            </a:r>
          </a:p>
          <a:p>
            <a:r>
              <a:rPr dirty="0"/>
              <a:t>cloud</a:t>
            </a:r>
          </a:p>
          <a:p>
            <a:r>
              <a:rPr dirty="0"/>
              <a:t>devices</a:t>
            </a:r>
          </a:p>
          <a:p>
            <a:r>
              <a:rPr dirty="0"/>
              <a:t>team</a:t>
            </a:r>
          </a:p>
          <a:p>
            <a:r>
              <a:rPr dirty="0"/>
              <a:t>support</a:t>
            </a:r>
          </a:p>
          <a:p>
            <a:r>
              <a:rPr dirty="0"/>
              <a:t>collaboration</a:t>
            </a:r>
          </a:p>
          <a:p>
            <a:r>
              <a:rPr dirty="0"/>
              <a:t>resources</a:t>
            </a:r>
          </a:p>
          <a:p>
            <a:r>
              <a:rPr dirty="0"/>
              <a:t>presentation</a:t>
            </a:r>
          </a:p>
          <a:p>
            <a:endParaRPr dirty="0"/>
          </a:p>
        </p:txBody>
      </p:sp>
      <p:sp>
        <p:nvSpPr>
          <p:cNvPr id="9" name="Text Placeholder 8"/>
          <p:cNvSpPr>
            <a:spLocks noGrp="1"/>
          </p:cNvSpPr>
          <p:nvPr>
            <p:ph type="body" sz="quarter" idx="29"/>
          </p:nvPr>
        </p:nvSpPr>
        <p:spPr/>
        <p:txBody>
          <a:bodyPr/>
          <a:lstStyle/>
          <a:p>
            <a:r>
              <a:t>Copilot’s robust AI,</a:t>
            </a:r>
          </a:p>
        </p:txBody>
      </p:sp>
      <p:pic>
        <p:nvPicPr>
          <p:cNvPr id="21" name="Picture 20" descr="image.wmf"/>
          <p:cNvPicPr>
            <a:picLocks noChangeAspect="1"/>
          </p:cNvPicPr>
          <p:nvPr/>
        </p:nvPicPr>
        <p:blipFill>
          <a:blip r:embed="rId4"/>
          <a:stretch>
            <a:fillRect/>
          </a:stretch>
        </p:blipFill>
        <p:spPr>
          <a:xfrm>
            <a:off x="3498964" y="2093746"/>
            <a:ext cx="764411" cy="764411"/>
          </a:xfrm>
          <a:prstGeom prst="rect">
            <a:avLst/>
          </a:prstGeom>
        </p:spPr>
      </p:pic>
      <p:sp>
        <p:nvSpPr>
          <p:cNvPr id="11" name="Text Placeholder 10"/>
          <p:cNvSpPr>
            <a:spLocks noGrp="1"/>
          </p:cNvSpPr>
          <p:nvPr>
            <p:ph type="body" sz="quarter" idx="23"/>
          </p:nvPr>
        </p:nvSpPr>
        <p:spPr/>
        <p:txBody>
          <a:bodyPr/>
          <a:lstStyle/>
          <a:p>
            <a:r>
              <a:rPr dirty="0"/>
              <a:t>Copilot completes code intelligently, offering context-aware suggestions that match the developer’s intent. It learns from millions of public code examples for high accuracy.</a:t>
            </a:r>
          </a:p>
        </p:txBody>
      </p:sp>
      <p:sp>
        <p:nvSpPr>
          <p:cNvPr id="12" name="Text Placeholder 11"/>
          <p:cNvSpPr>
            <a:spLocks noGrp="1"/>
          </p:cNvSpPr>
          <p:nvPr>
            <p:ph type="body" sz="quarter" idx="24"/>
          </p:nvPr>
        </p:nvSpPr>
        <p:spPr/>
        <p:txBody>
          <a:bodyPr/>
          <a:lstStyle/>
          <a:p>
            <a:r>
              <a:t>Multi-language</a:t>
            </a:r>
          </a:p>
        </p:txBody>
      </p:sp>
      <p:pic>
        <p:nvPicPr>
          <p:cNvPr id="20" name="Picture 19" descr="image.wmf"/>
          <p:cNvPicPr>
            <a:picLocks noChangeAspect="1"/>
          </p:cNvPicPr>
          <p:nvPr/>
        </p:nvPicPr>
        <p:blipFill>
          <a:blip r:embed="rId4"/>
          <a:stretch>
            <a:fillRect/>
          </a:stretch>
        </p:blipFill>
        <p:spPr>
          <a:xfrm>
            <a:off x="615638" y="2093746"/>
            <a:ext cx="764411" cy="764411"/>
          </a:xfrm>
          <a:prstGeom prst="rect">
            <a:avLst/>
          </a:prstGeom>
        </p:spPr>
      </p:pic>
      <p:sp>
        <p:nvSpPr>
          <p:cNvPr id="14" name="Text Placeholder 13"/>
          <p:cNvSpPr>
            <a:spLocks noGrp="1"/>
          </p:cNvSpPr>
          <p:nvPr>
            <p:ph type="body" sz="quarter" idx="21"/>
          </p:nvPr>
        </p:nvSpPr>
        <p:spPr/>
        <p:txBody>
          <a:bodyPr/>
          <a:lstStyle/>
          <a:p>
            <a:r>
              <a:t>Copilot quickly generates code snippets, functions, and even entire modules based on developer input. This speeds up development cycles and reduces manual effort in repetitive tasks.</a:t>
            </a:r>
          </a:p>
        </p:txBody>
      </p:sp>
      <p:sp>
        <p:nvSpPr>
          <p:cNvPr id="15" name="Text Placeholder 14"/>
          <p:cNvSpPr>
            <a:spLocks noGrp="1"/>
          </p:cNvSpPr>
          <p:nvPr>
            <p:ph type="body" sz="quarter" idx="22"/>
          </p:nvPr>
        </p:nvSpPr>
        <p:spPr/>
        <p:txBody>
          <a:bodyPr/>
          <a:lstStyle/>
          <a:p>
            <a:r>
              <a:t>Code Completion</a:t>
            </a:r>
          </a:p>
        </p:txBody>
      </p:sp>
      <p:sp>
        <p:nvSpPr>
          <p:cNvPr id="16" name="Text Placeholder 15"/>
          <p:cNvSpPr>
            <a:spLocks noGrp="1"/>
          </p:cNvSpPr>
          <p:nvPr>
            <p:ph type="body" sz="quarter" idx="10"/>
          </p:nvPr>
        </p:nvSpPr>
        <p:spPr/>
        <p:txBody>
          <a:bodyPr/>
          <a:lstStyle/>
          <a:p>
            <a:r>
              <a:t>Core Capabilities of Copilot</a:t>
            </a:r>
          </a:p>
        </p:txBody>
      </p:sp>
      <p:sp>
        <p:nvSpPr>
          <p:cNvPr id="17" name="Text Placeholder 16"/>
          <p:cNvSpPr>
            <a:spLocks noGrp="1"/>
          </p:cNvSpPr>
          <p:nvPr>
            <p:ph type="body" sz="quarter" idx="34"/>
          </p:nvPr>
        </p:nvSpPr>
        <p:spPr/>
        <p:txBody>
          <a:bodyPr/>
          <a:lstStyle/>
          <a:p>
            <a:r>
              <a:t>Copilot enables teams to automate code generation, improve consistency, and accelerate product development with AI-driven solutions.</a:t>
            </a:r>
          </a:p>
        </p:txBody>
      </p:sp>
      <p:sp>
        <p:nvSpPr>
          <p:cNvPr id="18" name="Text Placeholder 17"/>
          <p:cNvSpPr>
            <a:spLocks noGrp="1"/>
          </p:cNvSpPr>
          <p:nvPr>
            <p:ph type="body" sz="quarter" idx="19"/>
          </p:nvPr>
        </p:nvSpPr>
        <p:spPr/>
        <p:txBody>
          <a:bodyPr/>
          <a:lstStyle/>
          <a:p>
            <a:r>
              <a:t>FEATURES &amp; FUNCTIONALITY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9"/>
          </p:nvPr>
        </p:nvSpPr>
        <p:spPr/>
        <p:txBody>
          <a:bodyPr/>
          <a:lstStyle/>
          <a:p>
            <a:r>
              <a:t>FEATURES &amp; FUNCTIONALITY</a:t>
            </a:r>
          </a:p>
        </p:txBody>
      </p:sp>
      <p:sp>
        <p:nvSpPr>
          <p:cNvPr id="4" name="Text Placeholder 3"/>
          <p:cNvSpPr>
            <a:spLocks noGrp="1"/>
          </p:cNvSpPr>
          <p:nvPr>
            <p:ph type="body" sz="quarter" idx="10"/>
          </p:nvPr>
        </p:nvSpPr>
        <p:spPr/>
        <p:txBody>
          <a:bodyPr/>
          <a:lstStyle/>
          <a:p>
            <a:r>
              <a:t>Key Feature Highlights</a:t>
            </a:r>
          </a:p>
        </p:txBody>
      </p:sp>
      <p:sp>
        <p:nvSpPr>
          <p:cNvPr id="5" name="Text Placeholder 4"/>
          <p:cNvSpPr>
            <a:spLocks noGrp="1"/>
          </p:cNvSpPr>
          <p:nvPr>
            <p:ph type="body" sz="quarter" idx="34"/>
          </p:nvPr>
        </p:nvSpPr>
        <p:spPr/>
        <p:txBody>
          <a:bodyPr/>
          <a:lstStyle/>
          <a:p>
            <a:r>
              <a:t>Copilot helps maintain code quality by catching common mistakes.</a:t>
            </a:r>
          </a:p>
        </p:txBody>
      </p:sp>
      <p:sp>
        <p:nvSpPr>
          <p:cNvPr id="6" name="Text Placeholder 5"/>
          <p:cNvSpPr>
            <a:spLocks noGrp="1"/>
          </p:cNvSpPr>
          <p:nvPr>
            <p:ph type="body" sz="quarter" idx="22"/>
          </p:nvPr>
        </p:nvSpPr>
        <p:spPr/>
        <p:txBody>
          <a:bodyPr/>
          <a:lstStyle/>
          <a:p>
            <a:r>
              <a:t>Contextual Code Generation</a:t>
            </a:r>
          </a:p>
        </p:txBody>
      </p:sp>
      <p:sp>
        <p:nvSpPr>
          <p:cNvPr id="7" name="Text Placeholder 6"/>
          <p:cNvSpPr>
            <a:spLocks noGrp="1"/>
          </p:cNvSpPr>
          <p:nvPr>
            <p:ph type="body" sz="quarter" idx="21"/>
          </p:nvPr>
        </p:nvSpPr>
        <p:spPr/>
        <p:txBody>
          <a:bodyPr/>
          <a:lstStyle/>
          <a:p>
            <a:r>
              <a:t>Copilot generates entire functions and classes from comments or context.</a:t>
            </a:r>
          </a:p>
        </p:txBody>
      </p:sp>
      <p:sp>
        <p:nvSpPr>
          <p:cNvPr id="8" name="Text Placeholder 7"/>
          <p:cNvSpPr>
            <a:spLocks noGrp="1"/>
          </p:cNvSpPr>
          <p:nvPr>
            <p:ph type="body" sz="quarter" idx="24"/>
          </p:nvPr>
        </p:nvSpPr>
        <p:spPr/>
        <p:txBody>
          <a:bodyPr/>
          <a:lstStyle/>
          <a:p>
            <a:r>
              <a:t>Error Reduction</a:t>
            </a:r>
          </a:p>
        </p:txBody>
      </p:sp>
      <p:sp>
        <p:nvSpPr>
          <p:cNvPr id="9" name="Text Placeholder 8"/>
          <p:cNvSpPr>
            <a:spLocks noGrp="1"/>
          </p:cNvSpPr>
          <p:nvPr>
            <p:ph type="body" sz="quarter" idx="23"/>
          </p:nvPr>
        </p:nvSpPr>
        <p:spPr/>
        <p:txBody>
          <a:bodyPr/>
          <a:lstStyle/>
          <a:p>
            <a:r>
              <a:t>Developers can describe desired functionality in plain English and Copilot translates it into executable code, saving time and reducing errors.</a:t>
            </a:r>
          </a:p>
        </p:txBody>
      </p:sp>
      <p:sp>
        <p:nvSpPr>
          <p:cNvPr id="10" name="Text Placeholder 9"/>
          <p:cNvSpPr>
            <a:spLocks noGrp="1"/>
          </p:cNvSpPr>
          <p:nvPr>
            <p:ph type="body" sz="quarter" idx="36"/>
          </p:nvPr>
        </p:nvSpPr>
        <p:spPr/>
        <p:txBody>
          <a:bodyPr/>
          <a:lstStyle/>
          <a:p>
            <a:r>
              <a:t>Documentation Support</a:t>
            </a:r>
          </a:p>
        </p:txBody>
      </p:sp>
      <p:sp>
        <p:nvSpPr>
          <p:cNvPr id="11" name="Text Placeholder 10"/>
          <p:cNvSpPr>
            <a:spLocks noGrp="1"/>
          </p:cNvSpPr>
          <p:nvPr>
            <p:ph type="body" sz="quarter" idx="35"/>
          </p:nvPr>
        </p:nvSpPr>
        <p:spPr/>
        <p:txBody>
          <a:bodyPr/>
          <a:lstStyle/>
          <a:p>
            <a:r>
              <a:t>Copilot proactively suggests fixes for syntax errors or logical issues as you work, reducing debugging time and improving reliability.</a:t>
            </a:r>
          </a:p>
        </p:txBody>
      </p:sp>
      <p:sp>
        <p:nvSpPr>
          <p:cNvPr id="12" name="Text Placeholder 11"/>
          <p:cNvSpPr>
            <a:spLocks noGrp="1"/>
          </p:cNvSpPr>
          <p:nvPr>
            <p:ph type="body" sz="quarter" idx="25"/>
          </p:nvPr>
        </p:nvSpPr>
        <p:spPr/>
        <p:txBody>
          <a:bodyPr/>
          <a:lstStyle/>
          <a:p>
            <a:r>
              <a:t>AI Generated Draft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png"/>
          <p:cNvPicPr>
            <a:picLocks noChangeAspect="1"/>
          </p:cNvPicPr>
          <p:nvPr/>
        </p:nvPicPr>
        <p:blipFill>
          <a:blip r:embed="rId2"/>
          <a:stretch>
            <a:fillRect/>
          </a:stretch>
        </p:blipFill>
        <p:spPr>
          <a:xfrm>
            <a:off x="0" y="0"/>
            <a:ext cx="12192000" cy="6858000"/>
          </a:xfrm>
          <a:prstGeom prst="rect">
            <a:avLst/>
          </a:prstGeom>
        </p:spPr>
      </p:pic>
      <p:sp>
        <p:nvSpPr>
          <p:cNvPr id="2" name="Text Placeholder 1"/>
          <p:cNvSpPr>
            <a:spLocks noGrp="1"/>
          </p:cNvSpPr>
          <p:nvPr>
            <p:ph type="body" sz="quarter" idx="22"/>
          </p:nvPr>
        </p:nvSpPr>
        <p:spPr/>
        <p:txBody>
          <a:bodyPr/>
          <a:lstStyle/>
          <a:p>
            <a:r>
              <a:t>AI Generated Draft</a:t>
            </a:r>
          </a:p>
        </p:txBody>
      </p:sp>
      <p:pic>
        <p:nvPicPr>
          <p:cNvPr id="6" name="Picture 5" descr="image.wmf"/>
          <p:cNvPicPr>
            <a:picLocks noChangeAspect="1"/>
          </p:cNvPicPr>
          <p:nvPr/>
        </p:nvPicPr>
        <p:blipFill>
          <a:blip r:embed="rId3"/>
          <a:stretch>
            <a:fillRect/>
          </a:stretch>
        </p:blipFill>
        <p:spPr>
          <a:xfrm>
            <a:off x="1319999" y="3594116"/>
            <a:ext cx="3560114" cy="73423"/>
          </a:xfrm>
          <a:prstGeom prst="rect">
            <a:avLst/>
          </a:prstGeom>
        </p:spPr>
      </p:pic>
      <p:sp>
        <p:nvSpPr>
          <p:cNvPr id="4" name="Title 3"/>
          <p:cNvSpPr>
            <a:spLocks noGrp="1"/>
          </p:cNvSpPr>
          <p:nvPr>
            <p:ph type="title"/>
          </p:nvPr>
        </p:nvSpPr>
        <p:spPr/>
        <p:txBody>
          <a:bodyPr/>
          <a:lstStyle/>
          <a:p>
            <a:r>
              <a:t>3. IDE Integrations</a:t>
            </a:r>
          </a:p>
        </p:txBody>
      </p:sp>
    </p:spTree>
  </p:cSld>
  <p:clrMapOvr>
    <a:masterClrMapping/>
  </p:clrMapOvr>
</p:sld>
</file>

<file path=ppt/theme/theme1.xml><?xml version="1.0" encoding="utf-8"?>
<a:theme xmlns:a="http://schemas.openxmlformats.org/drawingml/2006/main" name="Office Theme">
  <a:themeElements>
    <a:clrScheme name="Deloitte Theme">
      <a:dk1>
        <a:srgbClr val="000000"/>
      </a:dk1>
      <a:lt1>
        <a:srgbClr val="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9018822-8f85-4244-b13b-d1ae05c1217e">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64A927CB5BCC74F82397CE402B68C8E" ma:contentTypeVersion="15" ma:contentTypeDescription="Create a new document." ma:contentTypeScope="" ma:versionID="e6e160becf542fefb2babfc0f73b3686">
  <xsd:schema xmlns:xsd="http://www.w3.org/2001/XMLSchema" xmlns:xs="http://www.w3.org/2001/XMLSchema" xmlns:p="http://schemas.microsoft.com/office/2006/metadata/properties" xmlns:ns2="19018822-8f85-4244-b13b-d1ae05c1217e" xmlns:ns3="558a8692-e5ec-434e-b798-65dbd92d1c46" targetNamespace="http://schemas.microsoft.com/office/2006/metadata/properties" ma:root="true" ma:fieldsID="a2f1786b1aff69a14266849e0092e324" ns2:_="" ns3:_="">
    <xsd:import namespace="19018822-8f85-4244-b13b-d1ae05c1217e"/>
    <xsd:import namespace="558a8692-e5ec-434e-b798-65dbd92d1c4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SearchPropertie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018822-8f85-4244-b13b-d1ae05c121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58a8692-e5ec-434e-b798-65dbd92d1c46"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64A6BA-4167-4809-B3BC-2970F05C016F}">
  <ds:schemaRefs>
    <ds:schemaRef ds:uri="http://schemas.microsoft.com/office/2006/documentManagement/types"/>
    <ds:schemaRef ds:uri="http://www.w3.org/XML/1998/namespace"/>
    <ds:schemaRef ds:uri="http://schemas.microsoft.com/office/2006/metadata/properties"/>
    <ds:schemaRef ds:uri="http://purl.org/dc/terms/"/>
    <ds:schemaRef ds:uri="http://schemas.openxmlformats.org/package/2006/metadata/core-properties"/>
    <ds:schemaRef ds:uri="http://purl.org/dc/elements/1.1/"/>
    <ds:schemaRef ds:uri="http://purl.org/dc/dcmitype/"/>
    <ds:schemaRef ds:uri="http://schemas.microsoft.com/office/infopath/2007/PartnerControls"/>
    <ds:schemaRef ds:uri="558a8692-e5ec-434e-b798-65dbd92d1c46"/>
    <ds:schemaRef ds:uri="19018822-8f85-4244-b13b-d1ae05c1217e"/>
  </ds:schemaRefs>
</ds:datastoreItem>
</file>

<file path=customXml/itemProps2.xml><?xml version="1.0" encoding="utf-8"?>
<ds:datastoreItem xmlns:ds="http://schemas.openxmlformats.org/officeDocument/2006/customXml" ds:itemID="{68B8C6A4-D3C6-4E1E-A290-F36CA953F567}">
  <ds:schemaRefs>
    <ds:schemaRef ds:uri="19018822-8f85-4244-b13b-d1ae05c1217e"/>
    <ds:schemaRef ds:uri="558a8692-e5ec-434e-b798-65dbd92d1c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597C2DB-0498-43B1-92DA-4A0E8D5DBF3F}">
  <ds:schemaRefs>
    <ds:schemaRef ds:uri="http://schemas.microsoft.com/sharepoint/v3/contenttype/forms"/>
  </ds:schemaRefs>
</ds:datastoreItem>
</file>

<file path=docMetadata/LabelInfo.xml><?xml version="1.0" encoding="utf-8"?>
<clbl:labelList xmlns:clbl="http://schemas.microsoft.com/office/2020/mipLabelMetadata">
  <clbl:label id="{ea60d57e-af5b-4752-ac57-3e4f28ca11dc}" enabled="1" method="Privileged" siteId="{36da45f1-dd2c-4d1f-af13-5abe46b99921}" removed="0"/>
</clbl:labelList>
</file>

<file path=docProps/app.xml><?xml version="1.0" encoding="utf-8"?>
<Properties xmlns="http://schemas.openxmlformats.org/officeDocument/2006/extended-properties" xmlns:vt="http://schemas.openxmlformats.org/officeDocument/2006/docPropsVTypes">
  <TotalTime>2466</TotalTime>
  <Words>1240</Words>
  <Application>Microsoft Office PowerPoint</Application>
  <PresentationFormat>Widescreen</PresentationFormat>
  <Paragraphs>352</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vt:lpstr>
      <vt:lpstr>Arial</vt:lpstr>
      <vt:lpstr>Open Sans</vt:lpstr>
      <vt:lpstr>Open Sans ExtraBold</vt:lpstr>
      <vt:lpstr>Open Sans Light</vt:lpstr>
      <vt:lpstr>Open Sans SemiBold</vt:lpstr>
      <vt:lpstr>Wingdings 2</vt:lpstr>
      <vt:lpstr>Office Theme</vt:lpstr>
      <vt:lpstr>PowerPoint Presentation</vt:lpstr>
      <vt:lpstr>1. Introduction to Copilot 2. Features &amp; Functionality 3. IDE Integrations 4. Collaboration &amp; Productivity 5. Tips &amp; Best Practices 6. Conclusion</vt:lpstr>
      <vt:lpstr>1. Introduction to Copilot</vt:lpstr>
      <vt:lpstr>PowerPoint Presentation</vt:lpstr>
      <vt:lpstr>PowerPoint Presentation</vt:lpstr>
      <vt:lpstr>2. Features &amp; Functionality</vt:lpstr>
      <vt:lpstr>PowerPoint Presentation</vt:lpstr>
      <vt:lpstr>PowerPoint Presentation</vt:lpstr>
      <vt:lpstr>3. IDE Integrations</vt:lpstr>
      <vt:lpstr>PowerPoint Presentation</vt:lpstr>
      <vt:lpstr>PowerPoint Presentation</vt:lpstr>
      <vt:lpstr>4. Collaboration &amp; Productivity</vt:lpstr>
      <vt:lpstr>PowerPoint Presentation</vt:lpstr>
      <vt:lpstr>PowerPoint Presentation</vt:lpstr>
      <vt:lpstr>5. Tips &amp; Best Practices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Sonnyk, Sofiia</dc:creator>
  <cp:lastModifiedBy>Kushwaha, Anand Kumar</cp:lastModifiedBy>
  <cp:revision>106</cp:revision>
  <dcterms:created xsi:type="dcterms:W3CDTF">2025-07-15T12:55:17Z</dcterms:created>
  <dcterms:modified xsi:type="dcterms:W3CDTF">2025-09-03T06:26:27Z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0x010100664A927CB5BCC74F82397CE402B68C8E</vt:lpwstr>
  </property>
  <property fmtid="{D5CDD505-2E9C-101B-9397-08002B2CF9AE}" pid="3" name="MediaServiceImageTags">
    <vt:lpwstr/>
  </property>
</Properties>
</file>